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781" r:id="rId2"/>
  </p:sldMasterIdLst>
  <p:notesMasterIdLst>
    <p:notesMasterId r:id="rId45"/>
  </p:notesMasterIdLst>
  <p:sldIdLst>
    <p:sldId id="267" r:id="rId3"/>
    <p:sldId id="278" r:id="rId4"/>
    <p:sldId id="294" r:id="rId5"/>
    <p:sldId id="295" r:id="rId6"/>
    <p:sldId id="291" r:id="rId7"/>
    <p:sldId id="290" r:id="rId8"/>
    <p:sldId id="293" r:id="rId9"/>
    <p:sldId id="296" r:id="rId10"/>
    <p:sldId id="292" r:id="rId11"/>
    <p:sldId id="288" r:id="rId12"/>
    <p:sldId id="299" r:id="rId13"/>
    <p:sldId id="303" r:id="rId14"/>
    <p:sldId id="297" r:id="rId15"/>
    <p:sldId id="300" r:id="rId16"/>
    <p:sldId id="301" r:id="rId17"/>
    <p:sldId id="266" r:id="rId18"/>
    <p:sldId id="289" r:id="rId19"/>
    <p:sldId id="279" r:id="rId20"/>
    <p:sldId id="281" r:id="rId21"/>
    <p:sldId id="282" r:id="rId22"/>
    <p:sldId id="286" r:id="rId23"/>
    <p:sldId id="307" r:id="rId24"/>
    <p:sldId id="280" r:id="rId25"/>
    <p:sldId id="285" r:id="rId26"/>
    <p:sldId id="283" r:id="rId27"/>
    <p:sldId id="318" r:id="rId28"/>
    <p:sldId id="319" r:id="rId29"/>
    <p:sldId id="304" r:id="rId30"/>
    <p:sldId id="305" r:id="rId31"/>
    <p:sldId id="298" r:id="rId32"/>
    <p:sldId id="277" r:id="rId33"/>
    <p:sldId id="306" r:id="rId34"/>
    <p:sldId id="311" r:id="rId35"/>
    <p:sldId id="308" r:id="rId36"/>
    <p:sldId id="309" r:id="rId37"/>
    <p:sldId id="310" r:id="rId38"/>
    <p:sldId id="314" r:id="rId39"/>
    <p:sldId id="315" r:id="rId40"/>
    <p:sldId id="316" r:id="rId41"/>
    <p:sldId id="312" r:id="rId42"/>
    <p:sldId id="313" r:id="rId43"/>
    <p:sldId id="26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67"/>
            <p14:sldId id="278"/>
            <p14:sldId id="294"/>
            <p14:sldId id="295"/>
            <p14:sldId id="291"/>
            <p14:sldId id="290"/>
            <p14:sldId id="293"/>
            <p14:sldId id="296"/>
            <p14:sldId id="292"/>
            <p14:sldId id="288"/>
            <p14:sldId id="299"/>
            <p14:sldId id="303"/>
            <p14:sldId id="297"/>
            <p14:sldId id="300"/>
            <p14:sldId id="301"/>
            <p14:sldId id="266"/>
            <p14:sldId id="289"/>
            <p14:sldId id="279"/>
            <p14:sldId id="281"/>
            <p14:sldId id="282"/>
            <p14:sldId id="286"/>
            <p14:sldId id="307"/>
            <p14:sldId id="280"/>
            <p14:sldId id="285"/>
            <p14:sldId id="283"/>
            <p14:sldId id="318"/>
            <p14:sldId id="319"/>
            <p14:sldId id="304"/>
            <p14:sldId id="305"/>
            <p14:sldId id="298"/>
            <p14:sldId id="277"/>
            <p14:sldId id="306"/>
            <p14:sldId id="311"/>
            <p14:sldId id="308"/>
            <p14:sldId id="309"/>
            <p14:sldId id="310"/>
            <p14:sldId id="314"/>
            <p14:sldId id="315"/>
            <p14:sldId id="316"/>
            <p14:sldId id="312"/>
            <p14:sldId id="313"/>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85"/>
    <p:restoredTop sz="94708"/>
  </p:normalViewPr>
  <p:slideViewPr>
    <p:cSldViewPr snapToGrid="0" snapToObjects="1">
      <p:cViewPr varScale="1">
        <p:scale>
          <a:sx n="124" d="100"/>
          <a:sy n="124" d="100"/>
        </p:scale>
        <p:origin x="2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BEEFFD-8935-EC4B-AF41-5A6C9727C387}" type="doc">
      <dgm:prSet loTypeId="urn:microsoft.com/office/officeart/2005/8/layout/hierarchy2" loCatId="" qsTypeId="urn:microsoft.com/office/officeart/2005/8/quickstyle/3D5" qsCatId="3D" csTypeId="urn:microsoft.com/office/officeart/2005/8/colors/colorful4" csCatId="colorful" phldr="1"/>
      <dgm:spPr/>
      <dgm:t>
        <a:bodyPr/>
        <a:lstStyle/>
        <a:p>
          <a:endParaRPr lang="en-US"/>
        </a:p>
      </dgm:t>
    </dgm:pt>
    <dgm:pt modelId="{F2B31C3C-274B-D446-9262-120FC9F287A0}">
      <dgm:prSet phldrT="[Text]"/>
      <dgm:spPr/>
      <dgm:t>
        <a:bodyPr/>
        <a:lstStyle/>
        <a:p>
          <a:r>
            <a:rPr lang="en-US" dirty="0"/>
            <a:t>Add AWS Account</a:t>
          </a:r>
        </a:p>
      </dgm:t>
    </dgm:pt>
    <dgm:pt modelId="{06DA566A-0653-5B47-A412-2E10232F41CF}" type="parTrans" cxnId="{8E4A809F-8B57-6C4E-B77B-19DCE6AC37EA}">
      <dgm:prSet/>
      <dgm:spPr/>
      <dgm:t>
        <a:bodyPr/>
        <a:lstStyle/>
        <a:p>
          <a:endParaRPr lang="en-US"/>
        </a:p>
      </dgm:t>
    </dgm:pt>
    <dgm:pt modelId="{FA72BC94-3F95-AE4A-8C9A-3B623DB0D786}" type="sibTrans" cxnId="{8E4A809F-8B57-6C4E-B77B-19DCE6AC37EA}">
      <dgm:prSet/>
      <dgm:spPr/>
      <dgm:t>
        <a:bodyPr/>
        <a:lstStyle/>
        <a:p>
          <a:endParaRPr lang="en-US"/>
        </a:p>
      </dgm:t>
    </dgm:pt>
    <dgm:pt modelId="{3A9E0D03-F796-4944-A35F-A0532308ABF2}">
      <dgm:prSet phldrT="[Text]"/>
      <dgm:spPr/>
      <dgm:t>
        <a:bodyPr/>
        <a:lstStyle/>
        <a:p>
          <a:r>
            <a:rPr lang="en-US" dirty="0"/>
            <a:t>Splunk Cloud Sales Trial</a:t>
          </a:r>
        </a:p>
      </dgm:t>
    </dgm:pt>
    <dgm:pt modelId="{CE0099EB-8E9A-5641-8606-E90544657BD8}" type="parTrans" cxnId="{618A68D5-1573-5D4D-8D40-5F771CEC4930}">
      <dgm:prSet/>
      <dgm:spPr/>
      <dgm:t>
        <a:bodyPr/>
        <a:lstStyle/>
        <a:p>
          <a:endParaRPr lang="en-US"/>
        </a:p>
      </dgm:t>
    </dgm:pt>
    <dgm:pt modelId="{35215DA7-E550-6543-BBEC-83D89F1CEC08}" type="sibTrans" cxnId="{618A68D5-1573-5D4D-8D40-5F771CEC4930}">
      <dgm:prSet/>
      <dgm:spPr/>
      <dgm:t>
        <a:bodyPr/>
        <a:lstStyle/>
        <a:p>
          <a:endParaRPr lang="en-US"/>
        </a:p>
      </dgm:t>
    </dgm:pt>
    <dgm:pt modelId="{E8043360-9AD2-3446-A58E-61E9165EEB31}">
      <dgm:prSet phldrT="[Text]"/>
      <dgm:spPr/>
      <dgm:t>
        <a:bodyPr/>
        <a:lstStyle/>
        <a:p>
          <a:r>
            <a:rPr lang="en-US" dirty="0"/>
            <a:t>Manually Add AWS Account</a:t>
          </a:r>
        </a:p>
      </dgm:t>
    </dgm:pt>
    <dgm:pt modelId="{3E3A18F0-2969-724D-950B-C0445A75ED6F}" type="parTrans" cxnId="{9C244DCA-FE0E-0940-AA5A-1F770A14F203}">
      <dgm:prSet/>
      <dgm:spPr/>
      <dgm:t>
        <a:bodyPr/>
        <a:lstStyle/>
        <a:p>
          <a:endParaRPr lang="en-US"/>
        </a:p>
      </dgm:t>
    </dgm:pt>
    <dgm:pt modelId="{DE0EF5DE-E6F1-5046-A5EA-F92DE1F16FE0}" type="sibTrans" cxnId="{9C244DCA-FE0E-0940-AA5A-1F770A14F203}">
      <dgm:prSet/>
      <dgm:spPr/>
      <dgm:t>
        <a:bodyPr/>
        <a:lstStyle/>
        <a:p>
          <a:endParaRPr lang="en-US"/>
        </a:p>
      </dgm:t>
    </dgm:pt>
    <dgm:pt modelId="{55BD2C77-6688-E347-BDF2-1AF6DAB6FEF7}">
      <dgm:prSet phldrT="[Text]"/>
      <dgm:spPr/>
      <dgm:t>
        <a:bodyPr/>
        <a:lstStyle/>
        <a:p>
          <a:r>
            <a:rPr lang="en-US" dirty="0"/>
            <a:t>Splunk Enterprise AMI</a:t>
          </a:r>
        </a:p>
      </dgm:t>
    </dgm:pt>
    <dgm:pt modelId="{CAE40634-4FEA-194F-A89B-69EF61BC3780}" type="parTrans" cxnId="{C1155D09-483C-A349-AE59-C202152EE4E7}">
      <dgm:prSet/>
      <dgm:spPr/>
      <dgm:t>
        <a:bodyPr/>
        <a:lstStyle/>
        <a:p>
          <a:endParaRPr lang="en-US"/>
        </a:p>
      </dgm:t>
    </dgm:pt>
    <dgm:pt modelId="{83A62B75-FC6D-4F41-815B-66A4E1615989}" type="sibTrans" cxnId="{C1155D09-483C-A349-AE59-C202152EE4E7}">
      <dgm:prSet/>
      <dgm:spPr/>
      <dgm:t>
        <a:bodyPr/>
        <a:lstStyle/>
        <a:p>
          <a:endParaRPr lang="en-US"/>
        </a:p>
      </dgm:t>
    </dgm:pt>
    <dgm:pt modelId="{766EE467-3B4F-D042-A6EB-0F1C7DE4A645}">
      <dgm:prSet phldrT="[Text]"/>
      <dgm:spPr/>
      <dgm:t>
        <a:bodyPr/>
        <a:lstStyle/>
        <a:p>
          <a:r>
            <a:rPr lang="en-US" dirty="0"/>
            <a:t>Add EC2 Role</a:t>
          </a:r>
        </a:p>
      </dgm:t>
    </dgm:pt>
    <dgm:pt modelId="{F7870087-9EF6-024C-9C65-5D23BD7D904C}" type="parTrans" cxnId="{B5520258-3BC0-CF46-BDB2-9685876A152C}">
      <dgm:prSet/>
      <dgm:spPr/>
      <dgm:t>
        <a:bodyPr/>
        <a:lstStyle/>
        <a:p>
          <a:endParaRPr lang="en-US"/>
        </a:p>
      </dgm:t>
    </dgm:pt>
    <dgm:pt modelId="{43807C9E-CBCE-8D40-B2AC-007C2B9A4C40}" type="sibTrans" cxnId="{B5520258-3BC0-CF46-BDB2-9685876A152C}">
      <dgm:prSet/>
      <dgm:spPr/>
      <dgm:t>
        <a:bodyPr/>
        <a:lstStyle/>
        <a:p>
          <a:endParaRPr lang="en-US"/>
        </a:p>
      </dgm:t>
    </dgm:pt>
    <dgm:pt modelId="{7301B109-233C-0843-A5AE-D26DEB57FC9A}" type="pres">
      <dgm:prSet presAssocID="{CEBEEFFD-8935-EC4B-AF41-5A6C9727C387}" presName="diagram" presStyleCnt="0">
        <dgm:presLayoutVars>
          <dgm:chPref val="1"/>
          <dgm:dir/>
          <dgm:animOne val="branch"/>
          <dgm:animLvl val="lvl"/>
          <dgm:resizeHandles val="exact"/>
        </dgm:presLayoutVars>
      </dgm:prSet>
      <dgm:spPr/>
    </dgm:pt>
    <dgm:pt modelId="{757373BC-34C8-F641-89D9-CECD1644473E}" type="pres">
      <dgm:prSet presAssocID="{F2B31C3C-274B-D446-9262-120FC9F287A0}" presName="root1" presStyleCnt="0"/>
      <dgm:spPr/>
    </dgm:pt>
    <dgm:pt modelId="{CE42B739-7525-2140-83FC-96AE84EFF720}" type="pres">
      <dgm:prSet presAssocID="{F2B31C3C-274B-D446-9262-120FC9F287A0}" presName="LevelOneTextNode" presStyleLbl="node0" presStyleIdx="0" presStyleCnt="1">
        <dgm:presLayoutVars>
          <dgm:chPref val="3"/>
        </dgm:presLayoutVars>
      </dgm:prSet>
      <dgm:spPr/>
    </dgm:pt>
    <dgm:pt modelId="{E7F2CC83-4E22-6E47-8EA2-79975E7C8FE1}" type="pres">
      <dgm:prSet presAssocID="{F2B31C3C-274B-D446-9262-120FC9F287A0}" presName="level2hierChild" presStyleCnt="0"/>
      <dgm:spPr/>
    </dgm:pt>
    <dgm:pt modelId="{C61F6992-EB72-6140-B144-96C16B370E0E}" type="pres">
      <dgm:prSet presAssocID="{CE0099EB-8E9A-5641-8606-E90544657BD8}" presName="conn2-1" presStyleLbl="parChTrans1D2" presStyleIdx="0" presStyleCnt="2"/>
      <dgm:spPr/>
    </dgm:pt>
    <dgm:pt modelId="{43A6417A-2E49-2D4B-A699-D8CF0432D754}" type="pres">
      <dgm:prSet presAssocID="{CE0099EB-8E9A-5641-8606-E90544657BD8}" presName="connTx" presStyleLbl="parChTrans1D2" presStyleIdx="0" presStyleCnt="2"/>
      <dgm:spPr/>
    </dgm:pt>
    <dgm:pt modelId="{6B5C941A-C872-BF4A-959F-241064C7B6E4}" type="pres">
      <dgm:prSet presAssocID="{3A9E0D03-F796-4944-A35F-A0532308ABF2}" presName="root2" presStyleCnt="0"/>
      <dgm:spPr/>
    </dgm:pt>
    <dgm:pt modelId="{E8F865A3-1633-2242-881C-60D7AAA94D24}" type="pres">
      <dgm:prSet presAssocID="{3A9E0D03-F796-4944-A35F-A0532308ABF2}" presName="LevelTwoTextNode" presStyleLbl="node2" presStyleIdx="0" presStyleCnt="2">
        <dgm:presLayoutVars>
          <dgm:chPref val="3"/>
        </dgm:presLayoutVars>
      </dgm:prSet>
      <dgm:spPr/>
    </dgm:pt>
    <dgm:pt modelId="{177ACBB1-6BD4-C849-BB6F-17ACCE99F19B}" type="pres">
      <dgm:prSet presAssocID="{3A9E0D03-F796-4944-A35F-A0532308ABF2}" presName="level3hierChild" presStyleCnt="0"/>
      <dgm:spPr/>
    </dgm:pt>
    <dgm:pt modelId="{637F5F7C-DB4F-F946-87B0-C4E701C7F04B}" type="pres">
      <dgm:prSet presAssocID="{3E3A18F0-2969-724D-950B-C0445A75ED6F}" presName="conn2-1" presStyleLbl="parChTrans1D3" presStyleIdx="0" presStyleCnt="2"/>
      <dgm:spPr/>
    </dgm:pt>
    <dgm:pt modelId="{9D99CD56-EE96-F54E-9AF4-55CEDCBA8C4C}" type="pres">
      <dgm:prSet presAssocID="{3E3A18F0-2969-724D-950B-C0445A75ED6F}" presName="connTx" presStyleLbl="parChTrans1D3" presStyleIdx="0" presStyleCnt="2"/>
      <dgm:spPr/>
    </dgm:pt>
    <dgm:pt modelId="{919FE8D6-F91E-EF48-B6E0-1C7F1674C63F}" type="pres">
      <dgm:prSet presAssocID="{E8043360-9AD2-3446-A58E-61E9165EEB31}" presName="root2" presStyleCnt="0"/>
      <dgm:spPr/>
    </dgm:pt>
    <dgm:pt modelId="{08A96F8E-B01E-0943-B6F9-1843D10A2080}" type="pres">
      <dgm:prSet presAssocID="{E8043360-9AD2-3446-A58E-61E9165EEB31}" presName="LevelTwoTextNode" presStyleLbl="node3" presStyleIdx="0" presStyleCnt="2">
        <dgm:presLayoutVars>
          <dgm:chPref val="3"/>
        </dgm:presLayoutVars>
      </dgm:prSet>
      <dgm:spPr/>
    </dgm:pt>
    <dgm:pt modelId="{89D6A045-0999-7E4B-BFDF-FD38154B62BB}" type="pres">
      <dgm:prSet presAssocID="{E8043360-9AD2-3446-A58E-61E9165EEB31}" presName="level3hierChild" presStyleCnt="0"/>
      <dgm:spPr/>
    </dgm:pt>
    <dgm:pt modelId="{1575CFB4-C64D-774B-B231-1609ADC46A70}" type="pres">
      <dgm:prSet presAssocID="{CAE40634-4FEA-194F-A89B-69EF61BC3780}" presName="conn2-1" presStyleLbl="parChTrans1D2" presStyleIdx="1" presStyleCnt="2"/>
      <dgm:spPr/>
    </dgm:pt>
    <dgm:pt modelId="{9CA0BF5E-16F4-5243-913E-14AF8F9F3325}" type="pres">
      <dgm:prSet presAssocID="{CAE40634-4FEA-194F-A89B-69EF61BC3780}" presName="connTx" presStyleLbl="parChTrans1D2" presStyleIdx="1" presStyleCnt="2"/>
      <dgm:spPr/>
    </dgm:pt>
    <dgm:pt modelId="{87FB4D3B-7796-1C4A-8344-97821F91E277}" type="pres">
      <dgm:prSet presAssocID="{55BD2C77-6688-E347-BDF2-1AF6DAB6FEF7}" presName="root2" presStyleCnt="0"/>
      <dgm:spPr/>
    </dgm:pt>
    <dgm:pt modelId="{3FB73075-D412-3F4E-8B4C-A626106C7053}" type="pres">
      <dgm:prSet presAssocID="{55BD2C77-6688-E347-BDF2-1AF6DAB6FEF7}" presName="LevelTwoTextNode" presStyleLbl="node2" presStyleIdx="1" presStyleCnt="2">
        <dgm:presLayoutVars>
          <dgm:chPref val="3"/>
        </dgm:presLayoutVars>
      </dgm:prSet>
      <dgm:spPr/>
    </dgm:pt>
    <dgm:pt modelId="{E4058984-F29D-4C46-8615-CA3B5DA45C69}" type="pres">
      <dgm:prSet presAssocID="{55BD2C77-6688-E347-BDF2-1AF6DAB6FEF7}" presName="level3hierChild" presStyleCnt="0"/>
      <dgm:spPr/>
    </dgm:pt>
    <dgm:pt modelId="{34F2881B-AA01-3942-B9E5-2B89BF55F8CF}" type="pres">
      <dgm:prSet presAssocID="{F7870087-9EF6-024C-9C65-5D23BD7D904C}" presName="conn2-1" presStyleLbl="parChTrans1D3" presStyleIdx="1" presStyleCnt="2"/>
      <dgm:spPr/>
    </dgm:pt>
    <dgm:pt modelId="{12D589A4-C790-724E-8FCB-57D46DE1493B}" type="pres">
      <dgm:prSet presAssocID="{F7870087-9EF6-024C-9C65-5D23BD7D904C}" presName="connTx" presStyleLbl="parChTrans1D3" presStyleIdx="1" presStyleCnt="2"/>
      <dgm:spPr/>
    </dgm:pt>
    <dgm:pt modelId="{239B4F89-3B1E-FD43-9E64-A5DC0A2E4677}" type="pres">
      <dgm:prSet presAssocID="{766EE467-3B4F-D042-A6EB-0F1C7DE4A645}" presName="root2" presStyleCnt="0"/>
      <dgm:spPr/>
    </dgm:pt>
    <dgm:pt modelId="{59B12E22-D40C-3240-A6B8-5CA2CFD08694}" type="pres">
      <dgm:prSet presAssocID="{766EE467-3B4F-D042-A6EB-0F1C7DE4A645}" presName="LevelTwoTextNode" presStyleLbl="node3" presStyleIdx="1" presStyleCnt="2">
        <dgm:presLayoutVars>
          <dgm:chPref val="3"/>
        </dgm:presLayoutVars>
      </dgm:prSet>
      <dgm:spPr/>
    </dgm:pt>
    <dgm:pt modelId="{3451DE1B-DFC1-1C47-82C0-9D2D77A9DD92}" type="pres">
      <dgm:prSet presAssocID="{766EE467-3B4F-D042-A6EB-0F1C7DE4A645}" presName="level3hierChild" presStyleCnt="0"/>
      <dgm:spPr/>
    </dgm:pt>
  </dgm:ptLst>
  <dgm:cxnLst>
    <dgm:cxn modelId="{C1155D09-483C-A349-AE59-C202152EE4E7}" srcId="{F2B31C3C-274B-D446-9262-120FC9F287A0}" destId="{55BD2C77-6688-E347-BDF2-1AF6DAB6FEF7}" srcOrd="1" destOrd="0" parTransId="{CAE40634-4FEA-194F-A89B-69EF61BC3780}" sibTransId="{83A62B75-FC6D-4F41-815B-66A4E1615989}"/>
    <dgm:cxn modelId="{8A617613-2B60-FE46-9156-45836610BD94}" type="presOf" srcId="{CE0099EB-8E9A-5641-8606-E90544657BD8}" destId="{C61F6992-EB72-6140-B144-96C16B370E0E}" srcOrd="0" destOrd="0" presId="urn:microsoft.com/office/officeart/2005/8/layout/hierarchy2"/>
    <dgm:cxn modelId="{39BF1A17-2DB6-8E4E-97F2-D65E54E9F2E1}" type="presOf" srcId="{CE0099EB-8E9A-5641-8606-E90544657BD8}" destId="{43A6417A-2E49-2D4B-A699-D8CF0432D754}" srcOrd="1" destOrd="0" presId="urn:microsoft.com/office/officeart/2005/8/layout/hierarchy2"/>
    <dgm:cxn modelId="{18825122-8F83-084C-8AE7-8CF156846987}" type="presOf" srcId="{766EE467-3B4F-D042-A6EB-0F1C7DE4A645}" destId="{59B12E22-D40C-3240-A6B8-5CA2CFD08694}" srcOrd="0" destOrd="0" presId="urn:microsoft.com/office/officeart/2005/8/layout/hierarchy2"/>
    <dgm:cxn modelId="{EA2FF428-3E05-E74F-BF1C-6380F5C15E50}" type="presOf" srcId="{F7870087-9EF6-024C-9C65-5D23BD7D904C}" destId="{34F2881B-AA01-3942-B9E5-2B89BF55F8CF}" srcOrd="0" destOrd="0" presId="urn:microsoft.com/office/officeart/2005/8/layout/hierarchy2"/>
    <dgm:cxn modelId="{6DEA6946-E4E1-0A49-BFC7-2671788EB44A}" type="presOf" srcId="{3A9E0D03-F796-4944-A35F-A0532308ABF2}" destId="{E8F865A3-1633-2242-881C-60D7AAA94D24}" srcOrd="0" destOrd="0" presId="urn:microsoft.com/office/officeart/2005/8/layout/hierarchy2"/>
    <dgm:cxn modelId="{9520654A-F1B0-574B-82D2-33B69573AB95}" type="presOf" srcId="{CAE40634-4FEA-194F-A89B-69EF61BC3780}" destId="{1575CFB4-C64D-774B-B231-1609ADC46A70}" srcOrd="0" destOrd="0" presId="urn:microsoft.com/office/officeart/2005/8/layout/hierarchy2"/>
    <dgm:cxn modelId="{97E71A4F-439E-9C42-9A5E-AA8FDC1BF9CC}" type="presOf" srcId="{55BD2C77-6688-E347-BDF2-1AF6DAB6FEF7}" destId="{3FB73075-D412-3F4E-8B4C-A626106C7053}" srcOrd="0" destOrd="0" presId="urn:microsoft.com/office/officeart/2005/8/layout/hierarchy2"/>
    <dgm:cxn modelId="{B5520258-3BC0-CF46-BDB2-9685876A152C}" srcId="{55BD2C77-6688-E347-BDF2-1AF6DAB6FEF7}" destId="{766EE467-3B4F-D042-A6EB-0F1C7DE4A645}" srcOrd="0" destOrd="0" parTransId="{F7870087-9EF6-024C-9C65-5D23BD7D904C}" sibTransId="{43807C9E-CBCE-8D40-B2AC-007C2B9A4C40}"/>
    <dgm:cxn modelId="{BC67C35C-C1EA-1143-917A-410428A0141B}" type="presOf" srcId="{CAE40634-4FEA-194F-A89B-69EF61BC3780}" destId="{9CA0BF5E-16F4-5243-913E-14AF8F9F3325}" srcOrd="1" destOrd="0" presId="urn:microsoft.com/office/officeart/2005/8/layout/hierarchy2"/>
    <dgm:cxn modelId="{D861F88E-7938-5442-9E87-D274977D1182}" type="presOf" srcId="{CEBEEFFD-8935-EC4B-AF41-5A6C9727C387}" destId="{7301B109-233C-0843-A5AE-D26DEB57FC9A}" srcOrd="0" destOrd="0" presId="urn:microsoft.com/office/officeart/2005/8/layout/hierarchy2"/>
    <dgm:cxn modelId="{8E4A809F-8B57-6C4E-B77B-19DCE6AC37EA}" srcId="{CEBEEFFD-8935-EC4B-AF41-5A6C9727C387}" destId="{F2B31C3C-274B-D446-9262-120FC9F287A0}" srcOrd="0" destOrd="0" parTransId="{06DA566A-0653-5B47-A412-2E10232F41CF}" sibTransId="{FA72BC94-3F95-AE4A-8C9A-3B623DB0D786}"/>
    <dgm:cxn modelId="{E4698BA6-F734-0249-8412-FC0FD2D1CF6C}" type="presOf" srcId="{F2B31C3C-274B-D446-9262-120FC9F287A0}" destId="{CE42B739-7525-2140-83FC-96AE84EFF720}" srcOrd="0" destOrd="0" presId="urn:microsoft.com/office/officeart/2005/8/layout/hierarchy2"/>
    <dgm:cxn modelId="{1CA939BE-2A1D-D744-86CB-55E12B68C9DA}" type="presOf" srcId="{E8043360-9AD2-3446-A58E-61E9165EEB31}" destId="{08A96F8E-B01E-0943-B6F9-1843D10A2080}" srcOrd="0" destOrd="0" presId="urn:microsoft.com/office/officeart/2005/8/layout/hierarchy2"/>
    <dgm:cxn modelId="{9C244DCA-FE0E-0940-AA5A-1F770A14F203}" srcId="{3A9E0D03-F796-4944-A35F-A0532308ABF2}" destId="{E8043360-9AD2-3446-A58E-61E9165EEB31}" srcOrd="0" destOrd="0" parTransId="{3E3A18F0-2969-724D-950B-C0445A75ED6F}" sibTransId="{DE0EF5DE-E6F1-5046-A5EA-F92DE1F16FE0}"/>
    <dgm:cxn modelId="{618A68D5-1573-5D4D-8D40-5F771CEC4930}" srcId="{F2B31C3C-274B-D446-9262-120FC9F287A0}" destId="{3A9E0D03-F796-4944-A35F-A0532308ABF2}" srcOrd="0" destOrd="0" parTransId="{CE0099EB-8E9A-5641-8606-E90544657BD8}" sibTransId="{35215DA7-E550-6543-BBEC-83D89F1CEC08}"/>
    <dgm:cxn modelId="{F0C637DC-A384-A14D-A8C7-BD81DCB80694}" type="presOf" srcId="{3E3A18F0-2969-724D-950B-C0445A75ED6F}" destId="{637F5F7C-DB4F-F946-87B0-C4E701C7F04B}" srcOrd="0" destOrd="0" presId="urn:microsoft.com/office/officeart/2005/8/layout/hierarchy2"/>
    <dgm:cxn modelId="{070FF8F1-6F1D-5B45-90B2-E393F3EEF821}" type="presOf" srcId="{3E3A18F0-2969-724D-950B-C0445A75ED6F}" destId="{9D99CD56-EE96-F54E-9AF4-55CEDCBA8C4C}" srcOrd="1" destOrd="0" presId="urn:microsoft.com/office/officeart/2005/8/layout/hierarchy2"/>
    <dgm:cxn modelId="{9F7317FA-AD95-0F43-8C3B-F5AA2B4FA15A}" type="presOf" srcId="{F7870087-9EF6-024C-9C65-5D23BD7D904C}" destId="{12D589A4-C790-724E-8FCB-57D46DE1493B}" srcOrd="1" destOrd="0" presId="urn:microsoft.com/office/officeart/2005/8/layout/hierarchy2"/>
    <dgm:cxn modelId="{B3779FEF-3BB7-FB4B-BF00-061ECFC2E978}" type="presParOf" srcId="{7301B109-233C-0843-A5AE-D26DEB57FC9A}" destId="{757373BC-34C8-F641-89D9-CECD1644473E}" srcOrd="0" destOrd="0" presId="urn:microsoft.com/office/officeart/2005/8/layout/hierarchy2"/>
    <dgm:cxn modelId="{97AEBE44-FCB7-564D-9204-FD9926FC5669}" type="presParOf" srcId="{757373BC-34C8-F641-89D9-CECD1644473E}" destId="{CE42B739-7525-2140-83FC-96AE84EFF720}" srcOrd="0" destOrd="0" presId="urn:microsoft.com/office/officeart/2005/8/layout/hierarchy2"/>
    <dgm:cxn modelId="{67B4A864-B550-B94B-A0B6-BA0A74505CD5}" type="presParOf" srcId="{757373BC-34C8-F641-89D9-CECD1644473E}" destId="{E7F2CC83-4E22-6E47-8EA2-79975E7C8FE1}" srcOrd="1" destOrd="0" presId="urn:microsoft.com/office/officeart/2005/8/layout/hierarchy2"/>
    <dgm:cxn modelId="{EF505739-A7F2-0347-90D9-8F14D5FCFB2D}" type="presParOf" srcId="{E7F2CC83-4E22-6E47-8EA2-79975E7C8FE1}" destId="{C61F6992-EB72-6140-B144-96C16B370E0E}" srcOrd="0" destOrd="0" presId="urn:microsoft.com/office/officeart/2005/8/layout/hierarchy2"/>
    <dgm:cxn modelId="{95303123-9AEE-5B48-965A-3E58A8955E87}" type="presParOf" srcId="{C61F6992-EB72-6140-B144-96C16B370E0E}" destId="{43A6417A-2E49-2D4B-A699-D8CF0432D754}" srcOrd="0" destOrd="0" presId="urn:microsoft.com/office/officeart/2005/8/layout/hierarchy2"/>
    <dgm:cxn modelId="{7F4485FF-BDDC-0445-9BFB-E0DBA9810251}" type="presParOf" srcId="{E7F2CC83-4E22-6E47-8EA2-79975E7C8FE1}" destId="{6B5C941A-C872-BF4A-959F-241064C7B6E4}" srcOrd="1" destOrd="0" presId="urn:microsoft.com/office/officeart/2005/8/layout/hierarchy2"/>
    <dgm:cxn modelId="{DFC722A1-9D30-8C4A-BF98-F8B5BC57AE73}" type="presParOf" srcId="{6B5C941A-C872-BF4A-959F-241064C7B6E4}" destId="{E8F865A3-1633-2242-881C-60D7AAA94D24}" srcOrd="0" destOrd="0" presId="urn:microsoft.com/office/officeart/2005/8/layout/hierarchy2"/>
    <dgm:cxn modelId="{6F18D1B9-6B07-C947-BAF8-4E3B909F7047}" type="presParOf" srcId="{6B5C941A-C872-BF4A-959F-241064C7B6E4}" destId="{177ACBB1-6BD4-C849-BB6F-17ACCE99F19B}" srcOrd="1" destOrd="0" presId="urn:microsoft.com/office/officeart/2005/8/layout/hierarchy2"/>
    <dgm:cxn modelId="{20D73ADA-B00E-5C45-AA24-934BE490BCB0}" type="presParOf" srcId="{177ACBB1-6BD4-C849-BB6F-17ACCE99F19B}" destId="{637F5F7C-DB4F-F946-87B0-C4E701C7F04B}" srcOrd="0" destOrd="0" presId="urn:microsoft.com/office/officeart/2005/8/layout/hierarchy2"/>
    <dgm:cxn modelId="{22A1F5C2-B4E3-CD48-AB2B-2AF5FF30B7FE}" type="presParOf" srcId="{637F5F7C-DB4F-F946-87B0-C4E701C7F04B}" destId="{9D99CD56-EE96-F54E-9AF4-55CEDCBA8C4C}" srcOrd="0" destOrd="0" presId="urn:microsoft.com/office/officeart/2005/8/layout/hierarchy2"/>
    <dgm:cxn modelId="{317C582C-D6DC-7F48-9174-7893B806C347}" type="presParOf" srcId="{177ACBB1-6BD4-C849-BB6F-17ACCE99F19B}" destId="{919FE8D6-F91E-EF48-B6E0-1C7F1674C63F}" srcOrd="1" destOrd="0" presId="urn:microsoft.com/office/officeart/2005/8/layout/hierarchy2"/>
    <dgm:cxn modelId="{0A6C854A-A628-7E45-99A7-E692958DF065}" type="presParOf" srcId="{919FE8D6-F91E-EF48-B6E0-1C7F1674C63F}" destId="{08A96F8E-B01E-0943-B6F9-1843D10A2080}" srcOrd="0" destOrd="0" presId="urn:microsoft.com/office/officeart/2005/8/layout/hierarchy2"/>
    <dgm:cxn modelId="{3F827FA2-ED63-8249-8FDE-DEC470B7A985}" type="presParOf" srcId="{919FE8D6-F91E-EF48-B6E0-1C7F1674C63F}" destId="{89D6A045-0999-7E4B-BFDF-FD38154B62BB}" srcOrd="1" destOrd="0" presId="urn:microsoft.com/office/officeart/2005/8/layout/hierarchy2"/>
    <dgm:cxn modelId="{3F8DA91A-2817-9446-B038-FF9470E47F48}" type="presParOf" srcId="{E7F2CC83-4E22-6E47-8EA2-79975E7C8FE1}" destId="{1575CFB4-C64D-774B-B231-1609ADC46A70}" srcOrd="2" destOrd="0" presId="urn:microsoft.com/office/officeart/2005/8/layout/hierarchy2"/>
    <dgm:cxn modelId="{F349E520-DD17-4140-BEC3-3FBB5DC39720}" type="presParOf" srcId="{1575CFB4-C64D-774B-B231-1609ADC46A70}" destId="{9CA0BF5E-16F4-5243-913E-14AF8F9F3325}" srcOrd="0" destOrd="0" presId="urn:microsoft.com/office/officeart/2005/8/layout/hierarchy2"/>
    <dgm:cxn modelId="{E799C0A9-A7A8-7846-95D4-9166E2F08B15}" type="presParOf" srcId="{E7F2CC83-4E22-6E47-8EA2-79975E7C8FE1}" destId="{87FB4D3B-7796-1C4A-8344-97821F91E277}" srcOrd="3" destOrd="0" presId="urn:microsoft.com/office/officeart/2005/8/layout/hierarchy2"/>
    <dgm:cxn modelId="{B9FA8834-6F67-9B47-A4EC-AA46B5B48E13}" type="presParOf" srcId="{87FB4D3B-7796-1C4A-8344-97821F91E277}" destId="{3FB73075-D412-3F4E-8B4C-A626106C7053}" srcOrd="0" destOrd="0" presId="urn:microsoft.com/office/officeart/2005/8/layout/hierarchy2"/>
    <dgm:cxn modelId="{D09EB3D6-5D4F-7C4D-8793-48C055DA4637}" type="presParOf" srcId="{87FB4D3B-7796-1C4A-8344-97821F91E277}" destId="{E4058984-F29D-4C46-8615-CA3B5DA45C69}" srcOrd="1" destOrd="0" presId="urn:microsoft.com/office/officeart/2005/8/layout/hierarchy2"/>
    <dgm:cxn modelId="{3420976C-3E0D-D546-9B89-828ADAC69104}" type="presParOf" srcId="{E4058984-F29D-4C46-8615-CA3B5DA45C69}" destId="{34F2881B-AA01-3942-B9E5-2B89BF55F8CF}" srcOrd="0" destOrd="0" presId="urn:microsoft.com/office/officeart/2005/8/layout/hierarchy2"/>
    <dgm:cxn modelId="{51FD958B-39D5-EF4A-8A34-E6BC8B2807AF}" type="presParOf" srcId="{34F2881B-AA01-3942-B9E5-2B89BF55F8CF}" destId="{12D589A4-C790-724E-8FCB-57D46DE1493B}" srcOrd="0" destOrd="0" presId="urn:microsoft.com/office/officeart/2005/8/layout/hierarchy2"/>
    <dgm:cxn modelId="{9E219F29-DF6F-CA46-9D20-2AA52C9A24B9}" type="presParOf" srcId="{E4058984-F29D-4C46-8615-CA3B5DA45C69}" destId="{239B4F89-3B1E-FD43-9E64-A5DC0A2E4677}" srcOrd="1" destOrd="0" presId="urn:microsoft.com/office/officeart/2005/8/layout/hierarchy2"/>
    <dgm:cxn modelId="{FC14A892-697A-C14D-A3D2-1BF2544F469E}" type="presParOf" srcId="{239B4F89-3B1E-FD43-9E64-A5DC0A2E4677}" destId="{59B12E22-D40C-3240-A6B8-5CA2CFD08694}" srcOrd="0" destOrd="0" presId="urn:microsoft.com/office/officeart/2005/8/layout/hierarchy2"/>
    <dgm:cxn modelId="{F6692D9C-5E97-9B40-BC48-EAED2E2BA5C8}" type="presParOf" srcId="{239B4F89-3B1E-FD43-9E64-A5DC0A2E4677}" destId="{3451DE1B-DFC1-1C47-82C0-9D2D77A9DD9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err="1"/>
            <a:t>aws:description</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13E8C789-E806-1941-9646-48A7F34C4FEA}">
      <dgm:prSet/>
      <dgm:spPr/>
      <dgm:t>
        <a:bodyPr/>
        <a:lstStyle/>
        <a:p>
          <a:r>
            <a:rPr lang="en-US" dirty="0"/>
            <a:t>Description API Intervals</a:t>
          </a:r>
        </a:p>
      </dgm:t>
    </dgm:pt>
    <dgm:pt modelId="{0050FEC9-09B1-9047-A50B-FA4ED74D4B70}" type="parTrans" cxnId="{FBFEA255-6CDE-6241-8607-2185AFA215F0}">
      <dgm:prSet/>
      <dgm:spPr/>
      <dgm:t>
        <a:bodyPr/>
        <a:lstStyle/>
        <a:p>
          <a:endParaRPr lang="en-US"/>
        </a:p>
      </dgm:t>
    </dgm:pt>
    <dgm:pt modelId="{59BD7723-4FDC-CA4F-9017-3134831A3DA9}" type="sibTrans" cxnId="{FBFEA255-6CDE-6241-8607-2185AFA215F0}">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87976B0-9B88-9D4B-93F9-136307C3E9DE}" type="pres">
      <dgm:prSet presAssocID="{13E8C789-E806-1941-9646-48A7F34C4FEA}" presName="parTxOnly" presStyleLbl="node1" presStyleIdx="1" presStyleCnt="3">
        <dgm:presLayoutVars>
          <dgm:chMax val="0"/>
          <dgm:chPref val="0"/>
          <dgm:bulletEnabled val="1"/>
        </dgm:presLayoutVars>
      </dgm:prSet>
      <dgm:spPr/>
    </dgm:pt>
    <dgm:pt modelId="{2D03736B-E899-3447-8759-45FCC9146989}" type="pres">
      <dgm:prSet presAssocID="{59BD7723-4FDC-CA4F-9017-3134831A3DA9}"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4765182A-2817-6B48-80EF-91C6268D331A}" type="presOf" srcId="{9FDA3F84-2A38-D746-8768-4EDF4A7127BE}" destId="{BC1999C9-AF14-1948-A67F-EB01CDEB3E46}" srcOrd="0" destOrd="0" presId="urn:microsoft.com/office/officeart/2005/8/layout/chevron1"/>
    <dgm:cxn modelId="{C765BD2B-E070-F04E-ACAB-4C617B8CFCF9}" type="presOf" srcId="{2883D7F9-3320-B24F-A6EF-BB748D690053}" destId="{5E8BEF15-695E-CD44-9200-3DD0F4DF1D8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FBFEA255-6CDE-6241-8607-2185AFA215F0}" srcId="{9FDA3F84-2A38-D746-8768-4EDF4A7127BE}" destId="{13E8C789-E806-1941-9646-48A7F34C4FEA}" srcOrd="1" destOrd="0" parTransId="{0050FEC9-09B1-9047-A50B-FA4ED74D4B70}" sibTransId="{59BD7723-4FDC-CA4F-9017-3134831A3DA9}"/>
    <dgm:cxn modelId="{3DFF2D8D-0E03-6641-9751-8525D2BA841A}" type="presOf" srcId="{4D6F9BF1-9687-654F-B99E-4B93C3C504E6}" destId="{AB68B76F-F1BC-B24D-AB19-1A789904ECAD}" srcOrd="0" destOrd="0" presId="urn:microsoft.com/office/officeart/2005/8/layout/chevron1"/>
    <dgm:cxn modelId="{20528790-A49A-6A40-9230-6535BDE41CD5}" srcId="{9FDA3F84-2A38-D746-8768-4EDF4A7127BE}" destId="{2883D7F9-3320-B24F-A6EF-BB748D690053}" srcOrd="2" destOrd="0" parTransId="{552B2D0E-75C6-8244-8C6C-EC4347175F89}" sibTransId="{03977185-5F8D-AA4C-B631-8A7731A34760}"/>
    <dgm:cxn modelId="{2BE1D1C0-06A8-4444-8379-B8CEE95816D4}" type="presOf" srcId="{13E8C789-E806-1941-9646-48A7F34C4FEA}" destId="{A87976B0-9B88-9D4B-93F9-136307C3E9DE}" srcOrd="0" destOrd="0" presId="urn:microsoft.com/office/officeart/2005/8/layout/chevron1"/>
    <dgm:cxn modelId="{01E35629-3382-9F4D-9EE7-BBD060F3244E}" type="presParOf" srcId="{BC1999C9-AF14-1948-A67F-EB01CDEB3E46}" destId="{AB68B76F-F1BC-B24D-AB19-1A789904ECAD}" srcOrd="0" destOrd="0" presId="urn:microsoft.com/office/officeart/2005/8/layout/chevron1"/>
    <dgm:cxn modelId="{41937F4C-B810-234E-A9DE-740487F8BB6B}" type="presParOf" srcId="{BC1999C9-AF14-1948-A67F-EB01CDEB3E46}" destId="{C886C08E-AB66-5844-9B66-BD431CEBB7EF}" srcOrd="1" destOrd="0" presId="urn:microsoft.com/office/officeart/2005/8/layout/chevron1"/>
    <dgm:cxn modelId="{2DF90860-4FA7-D04F-BDF8-0DC50D7775A9}" type="presParOf" srcId="{BC1999C9-AF14-1948-A67F-EB01CDEB3E46}" destId="{A87976B0-9B88-9D4B-93F9-136307C3E9DE}" srcOrd="2" destOrd="0" presId="urn:microsoft.com/office/officeart/2005/8/layout/chevron1"/>
    <dgm:cxn modelId="{51FF01C3-81F8-A24A-8D63-8BDAAE79F434}" type="presParOf" srcId="{BC1999C9-AF14-1948-A67F-EB01CDEB3E46}" destId="{2D03736B-E899-3447-8759-45FCC9146989}" srcOrd="3" destOrd="0" presId="urn:microsoft.com/office/officeart/2005/8/layout/chevron1"/>
    <dgm:cxn modelId="{5FCC199E-259A-334C-B2C7-8F8D99D43890}"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S3 Bucket</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aws:billing:cur</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EBA59011-373A-B84D-A6D5-306B1B0A0464}">
      <dgm:prSet/>
      <dgm:spPr/>
      <dgm:t>
        <a:bodyPr/>
        <a:lstStyle/>
        <a:p>
          <a:r>
            <a:rPr lang="en-US" dirty="0"/>
            <a:t>Billing Report Selection</a:t>
          </a:r>
        </a:p>
      </dgm:t>
    </dgm:pt>
    <dgm:pt modelId="{A5DF324C-2FFC-FD46-9421-248149C36E37}" type="parTrans" cxnId="{5B3176B2-6E0C-1544-B045-807BD6745C9A}">
      <dgm:prSet/>
      <dgm:spPr/>
      <dgm:t>
        <a:bodyPr/>
        <a:lstStyle/>
        <a:p>
          <a:endParaRPr lang="en-US"/>
        </a:p>
      </dgm:t>
    </dgm:pt>
    <dgm:pt modelId="{759FDBD6-A4FF-6647-84A6-2C3521365A31}" type="sibTrans" cxnId="{5B3176B2-6E0C-1544-B045-807BD6745C9A}">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3F8BE08A-46E1-4347-96ED-A71453B1966D}" type="pres">
      <dgm:prSet presAssocID="{EBA59011-373A-B84D-A6D5-306B1B0A0464}" presName="parTxOnly" presStyleLbl="node1" presStyleIdx="1" presStyleCnt="3">
        <dgm:presLayoutVars>
          <dgm:chMax val="0"/>
          <dgm:chPref val="0"/>
          <dgm:bulletEnabled val="1"/>
        </dgm:presLayoutVars>
      </dgm:prSet>
      <dgm:spPr/>
    </dgm:pt>
    <dgm:pt modelId="{5BDB57B7-3EB5-B746-8993-4BD496520C24}" type="pres">
      <dgm:prSet presAssocID="{759FDBD6-A4FF-6647-84A6-2C3521365A31}"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BE740511-C7B8-604E-BD3C-03A6AA50761B}" type="presOf" srcId="{4D6F9BF1-9687-654F-B99E-4B93C3C504E6}" destId="{AB68B76F-F1BC-B24D-AB19-1A789904ECAD}" srcOrd="0" destOrd="0" presId="urn:microsoft.com/office/officeart/2005/8/layout/chevron1"/>
    <dgm:cxn modelId="{25A90711-27CE-0B4C-8E5E-42BD69589FB9}" type="presOf" srcId="{9FDA3F84-2A38-D746-8768-4EDF4A7127BE}" destId="{BC1999C9-AF14-1948-A67F-EB01CDEB3E46}" srcOrd="0" destOrd="0" presId="urn:microsoft.com/office/officeart/2005/8/layout/chevron1"/>
    <dgm:cxn modelId="{8F9C6F21-A21C-184D-8B19-7EB691B4F985}" type="presOf" srcId="{2883D7F9-3320-B24F-A6EF-BB748D690053}" destId="{5E8BEF15-695E-CD44-9200-3DD0F4DF1D8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20528790-A49A-6A40-9230-6535BDE41CD5}" srcId="{9FDA3F84-2A38-D746-8768-4EDF4A7127BE}" destId="{2883D7F9-3320-B24F-A6EF-BB748D690053}" srcOrd="2" destOrd="0" parTransId="{552B2D0E-75C6-8244-8C6C-EC4347175F89}" sibTransId="{03977185-5F8D-AA4C-B631-8A7731A34760}"/>
    <dgm:cxn modelId="{6C5B7A95-4597-0348-9E83-BAF93E79B818}" type="presOf" srcId="{EBA59011-373A-B84D-A6D5-306B1B0A0464}" destId="{3F8BE08A-46E1-4347-96ED-A71453B1966D}" srcOrd="0" destOrd="0" presId="urn:microsoft.com/office/officeart/2005/8/layout/chevron1"/>
    <dgm:cxn modelId="{5B3176B2-6E0C-1544-B045-807BD6745C9A}" srcId="{9FDA3F84-2A38-D746-8768-4EDF4A7127BE}" destId="{EBA59011-373A-B84D-A6D5-306B1B0A0464}" srcOrd="1" destOrd="0" parTransId="{A5DF324C-2FFC-FD46-9421-248149C36E37}" sibTransId="{759FDBD6-A4FF-6647-84A6-2C3521365A31}"/>
    <dgm:cxn modelId="{B2823CD9-8FE7-774A-AAD4-79DAA5DDE42E}" type="presParOf" srcId="{BC1999C9-AF14-1948-A67F-EB01CDEB3E46}" destId="{AB68B76F-F1BC-B24D-AB19-1A789904ECAD}" srcOrd="0" destOrd="0" presId="urn:microsoft.com/office/officeart/2005/8/layout/chevron1"/>
    <dgm:cxn modelId="{D1E1EC48-E2DE-D94E-ABEA-681EAB0D2D44}" type="presParOf" srcId="{BC1999C9-AF14-1948-A67F-EB01CDEB3E46}" destId="{C886C08E-AB66-5844-9B66-BD431CEBB7EF}" srcOrd="1" destOrd="0" presId="urn:microsoft.com/office/officeart/2005/8/layout/chevron1"/>
    <dgm:cxn modelId="{97CC56BC-D08C-2649-B89F-921996175634}" type="presParOf" srcId="{BC1999C9-AF14-1948-A67F-EB01CDEB3E46}" destId="{3F8BE08A-46E1-4347-96ED-A71453B1966D}" srcOrd="2" destOrd="0" presId="urn:microsoft.com/office/officeart/2005/8/layout/chevron1"/>
    <dgm:cxn modelId="{9B92E35D-7089-2E4A-B276-DBDF1F425C4C}" type="presParOf" srcId="{BC1999C9-AF14-1948-A67F-EB01CDEB3E46}" destId="{5BDB57B7-3EB5-B746-8993-4BD496520C24}" srcOrd="3" destOrd="0" presId="urn:microsoft.com/office/officeart/2005/8/layout/chevron1"/>
    <dgm:cxn modelId="{B43E0A1F-15E8-6D47-8495-AC23867948DC}"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710C9E0-6CF6-5541-BEF0-0E78EA005B0A}" type="doc">
      <dgm:prSet loTypeId="urn:microsoft.com/office/officeart/2005/8/layout/bProcess2" loCatId="" qsTypeId="urn:microsoft.com/office/officeart/2005/8/quickstyle/simple1" qsCatId="simple" csTypeId="urn:microsoft.com/office/officeart/2005/8/colors/accent1_2" csCatId="accent1" phldr="1"/>
      <dgm:spPr/>
      <dgm:t>
        <a:bodyPr/>
        <a:lstStyle/>
        <a:p>
          <a:endParaRPr lang="en-US"/>
        </a:p>
      </dgm:t>
    </dgm:pt>
    <dgm:pt modelId="{F6C784D1-F59D-C943-B7FB-AF7920ED29FD}">
      <dgm:prSet phldrT="[Text]"/>
      <dgm:spPr/>
      <dgm:t>
        <a:bodyPr/>
        <a:lstStyle/>
        <a:p>
          <a:r>
            <a:rPr lang="en-US" dirty="0"/>
            <a:t>SQS Setup</a:t>
          </a:r>
        </a:p>
      </dgm:t>
    </dgm:pt>
    <dgm:pt modelId="{BC3C346B-D37E-244D-937D-6F64902B0484}" type="parTrans" cxnId="{1F9FBF71-B183-1F4F-B0CC-23AB5BFB246B}">
      <dgm:prSet/>
      <dgm:spPr/>
      <dgm:t>
        <a:bodyPr/>
        <a:lstStyle/>
        <a:p>
          <a:endParaRPr lang="en-US"/>
        </a:p>
      </dgm:t>
    </dgm:pt>
    <dgm:pt modelId="{20C305F9-41CD-E544-AAF1-ECA7242F7AB8}" type="sibTrans" cxnId="{1F9FBF71-B183-1F4F-B0CC-23AB5BFB246B}">
      <dgm:prSet/>
      <dgm:spPr/>
      <dgm:t>
        <a:bodyPr/>
        <a:lstStyle/>
        <a:p>
          <a:endParaRPr lang="en-US"/>
        </a:p>
      </dgm:t>
    </dgm:pt>
    <dgm:pt modelId="{1D323198-679C-BB45-B1CA-E81671C95A48}">
      <dgm:prSet phldrT="[Text]"/>
      <dgm:spPr/>
      <dgm:t>
        <a:bodyPr/>
        <a:lstStyle/>
        <a:p>
          <a:r>
            <a:rPr lang="en-US" dirty="0"/>
            <a:t>Setup S3 bucket</a:t>
          </a:r>
        </a:p>
      </dgm:t>
    </dgm:pt>
    <dgm:pt modelId="{9346FA2E-A465-7845-B01B-DD83FD5FFC72}" type="parTrans" cxnId="{0E72E9BB-DB60-A246-BE00-B3D2FB3ED7F3}">
      <dgm:prSet/>
      <dgm:spPr/>
      <dgm:t>
        <a:bodyPr/>
        <a:lstStyle/>
        <a:p>
          <a:endParaRPr lang="en-US"/>
        </a:p>
      </dgm:t>
    </dgm:pt>
    <dgm:pt modelId="{20E55109-4E30-A84D-ACB4-ACFA0D3EB489}" type="sibTrans" cxnId="{0E72E9BB-DB60-A246-BE00-B3D2FB3ED7F3}">
      <dgm:prSet/>
      <dgm:spPr/>
      <dgm:t>
        <a:bodyPr/>
        <a:lstStyle/>
        <a:p>
          <a:endParaRPr lang="en-US"/>
        </a:p>
      </dgm:t>
    </dgm:pt>
    <dgm:pt modelId="{2AF82F66-80E1-344C-A520-EAB9CABAC443}">
      <dgm:prSet phldrT="[Text]"/>
      <dgm:spPr/>
      <dgm:t>
        <a:bodyPr/>
        <a:lstStyle/>
        <a:p>
          <a:r>
            <a:rPr lang="en-US" dirty="0"/>
            <a:t>Configure VPC Flow</a:t>
          </a:r>
        </a:p>
      </dgm:t>
    </dgm:pt>
    <dgm:pt modelId="{FD7E54A0-A8F4-104E-B8AE-76C7ED9A8D06}" type="parTrans" cxnId="{6FAFE050-17BC-164B-9867-0C7E854D4E95}">
      <dgm:prSet/>
      <dgm:spPr/>
      <dgm:t>
        <a:bodyPr/>
        <a:lstStyle/>
        <a:p>
          <a:endParaRPr lang="en-US"/>
        </a:p>
      </dgm:t>
    </dgm:pt>
    <dgm:pt modelId="{607B87DE-E202-2941-A3F5-211F02B9E44A}" type="sibTrans" cxnId="{6FAFE050-17BC-164B-9867-0C7E854D4E95}">
      <dgm:prSet/>
      <dgm:spPr/>
      <dgm:t>
        <a:bodyPr/>
        <a:lstStyle/>
        <a:p>
          <a:endParaRPr lang="en-US"/>
        </a:p>
      </dgm:t>
    </dgm:pt>
    <dgm:pt modelId="{5F129FE2-3A77-9C45-A52A-57710077F1D9}">
      <dgm:prSet phldrT="[Text]"/>
      <dgm:spPr/>
      <dgm:t>
        <a:bodyPr/>
        <a:lstStyle/>
        <a:p>
          <a:r>
            <a:rPr lang="en-US" dirty="0"/>
            <a:t>Setup VPC to S3 connection</a:t>
          </a:r>
        </a:p>
      </dgm:t>
    </dgm:pt>
    <dgm:pt modelId="{D3A834C9-2EDC-5E4E-B4DE-43526A15A13F}" type="parTrans" cxnId="{5F97FD33-876A-B844-9FCF-B45FBDB249FD}">
      <dgm:prSet/>
      <dgm:spPr/>
      <dgm:t>
        <a:bodyPr/>
        <a:lstStyle/>
        <a:p>
          <a:endParaRPr lang="en-US"/>
        </a:p>
      </dgm:t>
    </dgm:pt>
    <dgm:pt modelId="{43E51F07-CECA-C34A-A5D8-36A6BE0D2755}" type="sibTrans" cxnId="{5F97FD33-876A-B844-9FCF-B45FBDB249FD}">
      <dgm:prSet/>
      <dgm:spPr/>
      <dgm:t>
        <a:bodyPr/>
        <a:lstStyle/>
        <a:p>
          <a:endParaRPr lang="en-US"/>
        </a:p>
      </dgm:t>
    </dgm:pt>
    <dgm:pt modelId="{E60018BB-3382-9044-B9E6-4A9D0ABF0F2F}">
      <dgm:prSet phldrT="[Text]"/>
      <dgm:spPr/>
      <dgm:t>
        <a:bodyPr/>
        <a:lstStyle/>
        <a:p>
          <a:r>
            <a:rPr lang="en-US" dirty="0"/>
            <a:t>Setup SQS Permissions</a:t>
          </a:r>
        </a:p>
      </dgm:t>
    </dgm:pt>
    <dgm:pt modelId="{D4FD5776-4E30-5049-B809-7EEAF8FAD0B2}" type="parTrans" cxnId="{9B936E96-7917-7C49-8202-32ADA2F044CA}">
      <dgm:prSet/>
      <dgm:spPr/>
      <dgm:t>
        <a:bodyPr/>
        <a:lstStyle/>
        <a:p>
          <a:endParaRPr lang="en-US"/>
        </a:p>
      </dgm:t>
    </dgm:pt>
    <dgm:pt modelId="{545B9083-5F2E-5646-896A-D1E3E73812CF}" type="sibTrans" cxnId="{9B936E96-7917-7C49-8202-32ADA2F044CA}">
      <dgm:prSet/>
      <dgm:spPr/>
      <dgm:t>
        <a:bodyPr/>
        <a:lstStyle/>
        <a:p>
          <a:endParaRPr lang="en-US"/>
        </a:p>
      </dgm:t>
    </dgm:pt>
    <dgm:pt modelId="{F1970C6F-B204-A643-87F1-1C35FCE17B35}">
      <dgm:prSet phldrT="[Text]"/>
      <dgm:spPr/>
      <dgm:t>
        <a:bodyPr/>
        <a:lstStyle/>
        <a:p>
          <a:r>
            <a:rPr lang="en-US" dirty="0"/>
            <a:t>Enable S3 Event trigger to SQS</a:t>
          </a:r>
        </a:p>
      </dgm:t>
    </dgm:pt>
    <dgm:pt modelId="{8FF5D6F6-93D0-9F40-AD96-896447D83CC8}" type="parTrans" cxnId="{3496974E-DA08-4446-A4CF-DBD917AD20F1}">
      <dgm:prSet/>
      <dgm:spPr/>
      <dgm:t>
        <a:bodyPr/>
        <a:lstStyle/>
        <a:p>
          <a:endParaRPr lang="en-US"/>
        </a:p>
      </dgm:t>
    </dgm:pt>
    <dgm:pt modelId="{98097950-D74C-454C-B438-13ED23C72A81}" type="sibTrans" cxnId="{3496974E-DA08-4446-A4CF-DBD917AD20F1}">
      <dgm:prSet/>
      <dgm:spPr/>
      <dgm:t>
        <a:bodyPr/>
        <a:lstStyle/>
        <a:p>
          <a:endParaRPr lang="en-US"/>
        </a:p>
      </dgm:t>
    </dgm:pt>
    <dgm:pt modelId="{BEC56544-E755-3746-B561-5901C03FB409}">
      <dgm:prSet phldrT="[Text]"/>
      <dgm:spPr/>
      <dgm:t>
        <a:bodyPr/>
        <a:lstStyle/>
        <a:p>
          <a:r>
            <a:rPr lang="en-US" dirty="0"/>
            <a:t>Setup Splunk SQS Based S3</a:t>
          </a:r>
        </a:p>
      </dgm:t>
    </dgm:pt>
    <dgm:pt modelId="{32C41AE7-BC1B-684A-A8B5-174D1D9CC97F}" type="parTrans" cxnId="{9828EC8E-0621-454D-B133-D891790B828F}">
      <dgm:prSet/>
      <dgm:spPr/>
      <dgm:t>
        <a:bodyPr/>
        <a:lstStyle/>
        <a:p>
          <a:endParaRPr lang="en-US"/>
        </a:p>
      </dgm:t>
    </dgm:pt>
    <dgm:pt modelId="{285BC3D1-B144-7F4F-AFF3-821EB4B4AFA1}" type="sibTrans" cxnId="{9828EC8E-0621-454D-B133-D891790B828F}">
      <dgm:prSet/>
      <dgm:spPr/>
      <dgm:t>
        <a:bodyPr/>
        <a:lstStyle/>
        <a:p>
          <a:endParaRPr lang="en-US"/>
        </a:p>
      </dgm:t>
    </dgm:pt>
    <dgm:pt modelId="{7D7D9EF1-A3CE-F74F-9A58-3D643B8D019A}" type="pres">
      <dgm:prSet presAssocID="{F710C9E0-6CF6-5541-BEF0-0E78EA005B0A}" presName="diagram" presStyleCnt="0">
        <dgm:presLayoutVars>
          <dgm:dir/>
          <dgm:resizeHandles/>
        </dgm:presLayoutVars>
      </dgm:prSet>
      <dgm:spPr/>
    </dgm:pt>
    <dgm:pt modelId="{E2BFE29D-75B7-1345-8EDB-F39FEB50DEF0}" type="pres">
      <dgm:prSet presAssocID="{F6C784D1-F59D-C943-B7FB-AF7920ED29FD}" presName="firstNode" presStyleLbl="node1" presStyleIdx="0" presStyleCnt="7">
        <dgm:presLayoutVars>
          <dgm:bulletEnabled val="1"/>
        </dgm:presLayoutVars>
      </dgm:prSet>
      <dgm:spPr/>
    </dgm:pt>
    <dgm:pt modelId="{31336525-9DD6-C14F-B1C3-5CD1D9F3EBDD}" type="pres">
      <dgm:prSet presAssocID="{20C305F9-41CD-E544-AAF1-ECA7242F7AB8}" presName="sibTrans" presStyleLbl="sibTrans2D1" presStyleIdx="0" presStyleCnt="6"/>
      <dgm:spPr/>
    </dgm:pt>
    <dgm:pt modelId="{6E83E005-D966-AB4C-A9CD-08EEFF577DF1}" type="pres">
      <dgm:prSet presAssocID="{1D323198-679C-BB45-B1CA-E81671C95A48}" presName="middleNode" presStyleCnt="0"/>
      <dgm:spPr/>
    </dgm:pt>
    <dgm:pt modelId="{384EAB1B-A40C-7F42-A48C-CCD3B2D66849}" type="pres">
      <dgm:prSet presAssocID="{1D323198-679C-BB45-B1CA-E81671C95A48}" presName="padding" presStyleLbl="node1" presStyleIdx="0" presStyleCnt="7"/>
      <dgm:spPr/>
    </dgm:pt>
    <dgm:pt modelId="{AC1516DA-E65A-2B44-B3C9-C755D3DFECA4}" type="pres">
      <dgm:prSet presAssocID="{1D323198-679C-BB45-B1CA-E81671C95A48}" presName="shape" presStyleLbl="node1" presStyleIdx="1" presStyleCnt="7">
        <dgm:presLayoutVars>
          <dgm:bulletEnabled val="1"/>
        </dgm:presLayoutVars>
      </dgm:prSet>
      <dgm:spPr/>
    </dgm:pt>
    <dgm:pt modelId="{CC0CBFEC-800B-F847-BCC1-489784271432}" type="pres">
      <dgm:prSet presAssocID="{20E55109-4E30-A84D-ACB4-ACFA0D3EB489}" presName="sibTrans" presStyleLbl="sibTrans2D1" presStyleIdx="1" presStyleCnt="6"/>
      <dgm:spPr/>
    </dgm:pt>
    <dgm:pt modelId="{9E7B1C56-EF01-6E46-B14C-A2E381252CE1}" type="pres">
      <dgm:prSet presAssocID="{2AF82F66-80E1-344C-A520-EAB9CABAC443}" presName="middleNode" presStyleCnt="0"/>
      <dgm:spPr/>
    </dgm:pt>
    <dgm:pt modelId="{8F7C2F62-5C60-434C-B28F-7CE45760A069}" type="pres">
      <dgm:prSet presAssocID="{2AF82F66-80E1-344C-A520-EAB9CABAC443}" presName="padding" presStyleLbl="node1" presStyleIdx="1" presStyleCnt="7"/>
      <dgm:spPr/>
    </dgm:pt>
    <dgm:pt modelId="{EBC37354-E1D3-014A-91DB-EEAE9706B8B4}" type="pres">
      <dgm:prSet presAssocID="{2AF82F66-80E1-344C-A520-EAB9CABAC443}" presName="shape" presStyleLbl="node1" presStyleIdx="2" presStyleCnt="7">
        <dgm:presLayoutVars>
          <dgm:bulletEnabled val="1"/>
        </dgm:presLayoutVars>
      </dgm:prSet>
      <dgm:spPr/>
    </dgm:pt>
    <dgm:pt modelId="{7D69A86B-2670-2145-A9A6-00FFF3B93BCD}" type="pres">
      <dgm:prSet presAssocID="{607B87DE-E202-2941-A3F5-211F02B9E44A}" presName="sibTrans" presStyleLbl="sibTrans2D1" presStyleIdx="2" presStyleCnt="6"/>
      <dgm:spPr/>
    </dgm:pt>
    <dgm:pt modelId="{93308B86-2C39-F448-A74A-F33035C1BF8C}" type="pres">
      <dgm:prSet presAssocID="{5F129FE2-3A77-9C45-A52A-57710077F1D9}" presName="middleNode" presStyleCnt="0"/>
      <dgm:spPr/>
    </dgm:pt>
    <dgm:pt modelId="{4F49ECF1-8B44-A74F-BCC2-4FCC18836402}" type="pres">
      <dgm:prSet presAssocID="{5F129FE2-3A77-9C45-A52A-57710077F1D9}" presName="padding" presStyleLbl="node1" presStyleIdx="2" presStyleCnt="7"/>
      <dgm:spPr/>
    </dgm:pt>
    <dgm:pt modelId="{74DDF18F-8851-6F4F-8873-27DF71D0C89A}" type="pres">
      <dgm:prSet presAssocID="{5F129FE2-3A77-9C45-A52A-57710077F1D9}" presName="shape" presStyleLbl="node1" presStyleIdx="3" presStyleCnt="7">
        <dgm:presLayoutVars>
          <dgm:bulletEnabled val="1"/>
        </dgm:presLayoutVars>
      </dgm:prSet>
      <dgm:spPr/>
    </dgm:pt>
    <dgm:pt modelId="{A13F9EFA-7302-154B-80B6-A558D337F91D}" type="pres">
      <dgm:prSet presAssocID="{43E51F07-CECA-C34A-A5D8-36A6BE0D2755}" presName="sibTrans" presStyleLbl="sibTrans2D1" presStyleIdx="3" presStyleCnt="6"/>
      <dgm:spPr/>
    </dgm:pt>
    <dgm:pt modelId="{F912FE5D-99E0-AA42-897C-7419E333A7AD}" type="pres">
      <dgm:prSet presAssocID="{E60018BB-3382-9044-B9E6-4A9D0ABF0F2F}" presName="middleNode" presStyleCnt="0"/>
      <dgm:spPr/>
    </dgm:pt>
    <dgm:pt modelId="{A8EA896B-9F00-314C-A61B-44713B6238FD}" type="pres">
      <dgm:prSet presAssocID="{E60018BB-3382-9044-B9E6-4A9D0ABF0F2F}" presName="padding" presStyleLbl="node1" presStyleIdx="3" presStyleCnt="7"/>
      <dgm:spPr/>
    </dgm:pt>
    <dgm:pt modelId="{38F6952D-0737-8A49-AE83-CDB5A11906C3}" type="pres">
      <dgm:prSet presAssocID="{E60018BB-3382-9044-B9E6-4A9D0ABF0F2F}" presName="shape" presStyleLbl="node1" presStyleIdx="4" presStyleCnt="7">
        <dgm:presLayoutVars>
          <dgm:bulletEnabled val="1"/>
        </dgm:presLayoutVars>
      </dgm:prSet>
      <dgm:spPr/>
    </dgm:pt>
    <dgm:pt modelId="{715E7EEF-4AD8-FD4A-905F-1DA793FCE80F}" type="pres">
      <dgm:prSet presAssocID="{545B9083-5F2E-5646-896A-D1E3E73812CF}" presName="sibTrans" presStyleLbl="sibTrans2D1" presStyleIdx="4" presStyleCnt="6"/>
      <dgm:spPr/>
    </dgm:pt>
    <dgm:pt modelId="{C28C8A4E-C0E1-1348-9FBC-7AA3C80C7246}" type="pres">
      <dgm:prSet presAssocID="{F1970C6F-B204-A643-87F1-1C35FCE17B35}" presName="middleNode" presStyleCnt="0"/>
      <dgm:spPr/>
    </dgm:pt>
    <dgm:pt modelId="{8BF61477-5002-3745-A2A8-340621D2458D}" type="pres">
      <dgm:prSet presAssocID="{F1970C6F-B204-A643-87F1-1C35FCE17B35}" presName="padding" presStyleLbl="node1" presStyleIdx="4" presStyleCnt="7"/>
      <dgm:spPr/>
    </dgm:pt>
    <dgm:pt modelId="{4F0E635B-9417-6B4B-8A8C-621FCFC17F9A}" type="pres">
      <dgm:prSet presAssocID="{F1970C6F-B204-A643-87F1-1C35FCE17B35}" presName="shape" presStyleLbl="node1" presStyleIdx="5" presStyleCnt="7">
        <dgm:presLayoutVars>
          <dgm:bulletEnabled val="1"/>
        </dgm:presLayoutVars>
      </dgm:prSet>
      <dgm:spPr/>
    </dgm:pt>
    <dgm:pt modelId="{A7791FB0-7EDC-674D-8DBC-EF5738385350}" type="pres">
      <dgm:prSet presAssocID="{98097950-D74C-454C-B438-13ED23C72A81}" presName="sibTrans" presStyleLbl="sibTrans2D1" presStyleIdx="5" presStyleCnt="6"/>
      <dgm:spPr/>
    </dgm:pt>
    <dgm:pt modelId="{5E36BB47-A93D-814A-8D69-40A2F3C459ED}" type="pres">
      <dgm:prSet presAssocID="{BEC56544-E755-3746-B561-5901C03FB409}" presName="lastNode" presStyleLbl="node1" presStyleIdx="6" presStyleCnt="7">
        <dgm:presLayoutVars>
          <dgm:bulletEnabled val="1"/>
        </dgm:presLayoutVars>
      </dgm:prSet>
      <dgm:spPr/>
    </dgm:pt>
  </dgm:ptLst>
  <dgm:cxnLst>
    <dgm:cxn modelId="{8ED5EC06-BB9B-5F44-BA42-30318E951117}" type="presOf" srcId="{607B87DE-E202-2941-A3F5-211F02B9E44A}" destId="{7D69A86B-2670-2145-A9A6-00FFF3B93BCD}" srcOrd="0" destOrd="0" presId="urn:microsoft.com/office/officeart/2005/8/layout/bProcess2"/>
    <dgm:cxn modelId="{B6252A18-E9F1-A740-A969-B6254446D87D}" type="presOf" srcId="{F6C784D1-F59D-C943-B7FB-AF7920ED29FD}" destId="{E2BFE29D-75B7-1345-8EDB-F39FEB50DEF0}" srcOrd="0" destOrd="0" presId="urn:microsoft.com/office/officeart/2005/8/layout/bProcess2"/>
    <dgm:cxn modelId="{62DF8B1A-FEA8-0B4C-9DD3-9069291DA106}" type="presOf" srcId="{F710C9E0-6CF6-5541-BEF0-0E78EA005B0A}" destId="{7D7D9EF1-A3CE-F74F-9A58-3D643B8D019A}" srcOrd="0" destOrd="0" presId="urn:microsoft.com/office/officeart/2005/8/layout/bProcess2"/>
    <dgm:cxn modelId="{00898C23-1161-3843-BBC1-AF9D054FCC53}" type="presOf" srcId="{20E55109-4E30-A84D-ACB4-ACFA0D3EB489}" destId="{CC0CBFEC-800B-F847-BCC1-489784271432}" srcOrd="0" destOrd="0" presId="urn:microsoft.com/office/officeart/2005/8/layout/bProcess2"/>
    <dgm:cxn modelId="{D09DAF28-E456-F44A-9ECC-5C59F80C4D62}" type="presOf" srcId="{E60018BB-3382-9044-B9E6-4A9D0ABF0F2F}" destId="{38F6952D-0737-8A49-AE83-CDB5A11906C3}" srcOrd="0" destOrd="0" presId="urn:microsoft.com/office/officeart/2005/8/layout/bProcess2"/>
    <dgm:cxn modelId="{5F97FD33-876A-B844-9FCF-B45FBDB249FD}" srcId="{F710C9E0-6CF6-5541-BEF0-0E78EA005B0A}" destId="{5F129FE2-3A77-9C45-A52A-57710077F1D9}" srcOrd="3" destOrd="0" parTransId="{D3A834C9-2EDC-5E4E-B4DE-43526A15A13F}" sibTransId="{43E51F07-CECA-C34A-A5D8-36A6BE0D2755}"/>
    <dgm:cxn modelId="{6B3FC93E-CAA5-3041-A150-476F5AA909AF}" type="presOf" srcId="{545B9083-5F2E-5646-896A-D1E3E73812CF}" destId="{715E7EEF-4AD8-FD4A-905F-1DA793FCE80F}" srcOrd="0" destOrd="0" presId="urn:microsoft.com/office/officeart/2005/8/layout/bProcess2"/>
    <dgm:cxn modelId="{3496974E-DA08-4446-A4CF-DBD917AD20F1}" srcId="{F710C9E0-6CF6-5541-BEF0-0E78EA005B0A}" destId="{F1970C6F-B204-A643-87F1-1C35FCE17B35}" srcOrd="5" destOrd="0" parTransId="{8FF5D6F6-93D0-9F40-AD96-896447D83CC8}" sibTransId="{98097950-D74C-454C-B438-13ED23C72A81}"/>
    <dgm:cxn modelId="{C1B9F94F-F131-F046-93A2-DC49C9DEDFB5}" type="presOf" srcId="{43E51F07-CECA-C34A-A5D8-36A6BE0D2755}" destId="{A13F9EFA-7302-154B-80B6-A558D337F91D}" srcOrd="0" destOrd="0" presId="urn:microsoft.com/office/officeart/2005/8/layout/bProcess2"/>
    <dgm:cxn modelId="{6FAFE050-17BC-164B-9867-0C7E854D4E95}" srcId="{F710C9E0-6CF6-5541-BEF0-0E78EA005B0A}" destId="{2AF82F66-80E1-344C-A520-EAB9CABAC443}" srcOrd="2" destOrd="0" parTransId="{FD7E54A0-A8F4-104E-B8AE-76C7ED9A8D06}" sibTransId="{607B87DE-E202-2941-A3F5-211F02B9E44A}"/>
    <dgm:cxn modelId="{6E579752-8AFE-384B-92C5-77AD071C081B}" type="presOf" srcId="{BEC56544-E755-3746-B561-5901C03FB409}" destId="{5E36BB47-A93D-814A-8D69-40A2F3C459ED}" srcOrd="0" destOrd="0" presId="urn:microsoft.com/office/officeart/2005/8/layout/bProcess2"/>
    <dgm:cxn modelId="{1F9FBF71-B183-1F4F-B0CC-23AB5BFB246B}" srcId="{F710C9E0-6CF6-5541-BEF0-0E78EA005B0A}" destId="{F6C784D1-F59D-C943-B7FB-AF7920ED29FD}" srcOrd="0" destOrd="0" parTransId="{BC3C346B-D37E-244D-937D-6F64902B0484}" sibTransId="{20C305F9-41CD-E544-AAF1-ECA7242F7AB8}"/>
    <dgm:cxn modelId="{4290928B-B4D3-2449-89D0-B089D0C5BB09}" type="presOf" srcId="{2AF82F66-80E1-344C-A520-EAB9CABAC443}" destId="{EBC37354-E1D3-014A-91DB-EEAE9706B8B4}" srcOrd="0" destOrd="0" presId="urn:microsoft.com/office/officeart/2005/8/layout/bProcess2"/>
    <dgm:cxn modelId="{9828EC8E-0621-454D-B133-D891790B828F}" srcId="{F710C9E0-6CF6-5541-BEF0-0E78EA005B0A}" destId="{BEC56544-E755-3746-B561-5901C03FB409}" srcOrd="6" destOrd="0" parTransId="{32C41AE7-BC1B-684A-A8B5-174D1D9CC97F}" sibTransId="{285BC3D1-B144-7F4F-AFF3-821EB4B4AFA1}"/>
    <dgm:cxn modelId="{B84A6C91-3E43-0344-A325-8867E48241AE}" type="presOf" srcId="{1D323198-679C-BB45-B1CA-E81671C95A48}" destId="{AC1516DA-E65A-2B44-B3C9-C755D3DFECA4}" srcOrd="0" destOrd="0" presId="urn:microsoft.com/office/officeart/2005/8/layout/bProcess2"/>
    <dgm:cxn modelId="{9B936E96-7917-7C49-8202-32ADA2F044CA}" srcId="{F710C9E0-6CF6-5541-BEF0-0E78EA005B0A}" destId="{E60018BB-3382-9044-B9E6-4A9D0ABF0F2F}" srcOrd="4" destOrd="0" parTransId="{D4FD5776-4E30-5049-B809-7EEAF8FAD0B2}" sibTransId="{545B9083-5F2E-5646-896A-D1E3E73812CF}"/>
    <dgm:cxn modelId="{0E72E9BB-DB60-A246-BE00-B3D2FB3ED7F3}" srcId="{F710C9E0-6CF6-5541-BEF0-0E78EA005B0A}" destId="{1D323198-679C-BB45-B1CA-E81671C95A48}" srcOrd="1" destOrd="0" parTransId="{9346FA2E-A465-7845-B01B-DD83FD5FFC72}" sibTransId="{20E55109-4E30-A84D-ACB4-ACFA0D3EB489}"/>
    <dgm:cxn modelId="{5C5BA1C9-5EF5-B148-8270-C180A1344927}" type="presOf" srcId="{20C305F9-41CD-E544-AAF1-ECA7242F7AB8}" destId="{31336525-9DD6-C14F-B1C3-5CD1D9F3EBDD}" srcOrd="0" destOrd="0" presId="urn:microsoft.com/office/officeart/2005/8/layout/bProcess2"/>
    <dgm:cxn modelId="{9A496AD9-F111-D141-A4DF-FC3466E41B39}" type="presOf" srcId="{98097950-D74C-454C-B438-13ED23C72A81}" destId="{A7791FB0-7EDC-674D-8DBC-EF5738385350}" srcOrd="0" destOrd="0" presId="urn:microsoft.com/office/officeart/2005/8/layout/bProcess2"/>
    <dgm:cxn modelId="{1D0D12F9-5E9A-424E-B822-E642AB62ED97}" type="presOf" srcId="{5F129FE2-3A77-9C45-A52A-57710077F1D9}" destId="{74DDF18F-8851-6F4F-8873-27DF71D0C89A}" srcOrd="0" destOrd="0" presId="urn:microsoft.com/office/officeart/2005/8/layout/bProcess2"/>
    <dgm:cxn modelId="{68F07EFC-0E78-C44C-A144-12E0E86BB0A5}" type="presOf" srcId="{F1970C6F-B204-A643-87F1-1C35FCE17B35}" destId="{4F0E635B-9417-6B4B-8A8C-621FCFC17F9A}" srcOrd="0" destOrd="0" presId="urn:microsoft.com/office/officeart/2005/8/layout/bProcess2"/>
    <dgm:cxn modelId="{904CAEC8-CC25-DD46-B23A-805372AFBCEC}" type="presParOf" srcId="{7D7D9EF1-A3CE-F74F-9A58-3D643B8D019A}" destId="{E2BFE29D-75B7-1345-8EDB-F39FEB50DEF0}" srcOrd="0" destOrd="0" presId="urn:microsoft.com/office/officeart/2005/8/layout/bProcess2"/>
    <dgm:cxn modelId="{52F13237-3C50-524D-B43C-29047EABDB00}" type="presParOf" srcId="{7D7D9EF1-A3CE-F74F-9A58-3D643B8D019A}" destId="{31336525-9DD6-C14F-B1C3-5CD1D9F3EBDD}" srcOrd="1" destOrd="0" presId="urn:microsoft.com/office/officeart/2005/8/layout/bProcess2"/>
    <dgm:cxn modelId="{64C3E4CF-D06E-CF44-BC6F-0C5511D3AE71}" type="presParOf" srcId="{7D7D9EF1-A3CE-F74F-9A58-3D643B8D019A}" destId="{6E83E005-D966-AB4C-A9CD-08EEFF577DF1}" srcOrd="2" destOrd="0" presId="urn:microsoft.com/office/officeart/2005/8/layout/bProcess2"/>
    <dgm:cxn modelId="{378D3DA4-47F8-D94A-A307-CD1892716EFA}" type="presParOf" srcId="{6E83E005-D966-AB4C-A9CD-08EEFF577DF1}" destId="{384EAB1B-A40C-7F42-A48C-CCD3B2D66849}" srcOrd="0" destOrd="0" presId="urn:microsoft.com/office/officeart/2005/8/layout/bProcess2"/>
    <dgm:cxn modelId="{84995FE8-689B-4A46-9D73-979F1C9228B4}" type="presParOf" srcId="{6E83E005-D966-AB4C-A9CD-08EEFF577DF1}" destId="{AC1516DA-E65A-2B44-B3C9-C755D3DFECA4}" srcOrd="1" destOrd="0" presId="urn:microsoft.com/office/officeart/2005/8/layout/bProcess2"/>
    <dgm:cxn modelId="{76B04AF6-0FBB-5F49-93CA-EA231D80D652}" type="presParOf" srcId="{7D7D9EF1-A3CE-F74F-9A58-3D643B8D019A}" destId="{CC0CBFEC-800B-F847-BCC1-489784271432}" srcOrd="3" destOrd="0" presId="urn:microsoft.com/office/officeart/2005/8/layout/bProcess2"/>
    <dgm:cxn modelId="{B6A7DE6A-BF13-E944-AEF7-58B3ED161F57}" type="presParOf" srcId="{7D7D9EF1-A3CE-F74F-9A58-3D643B8D019A}" destId="{9E7B1C56-EF01-6E46-B14C-A2E381252CE1}" srcOrd="4" destOrd="0" presId="urn:microsoft.com/office/officeart/2005/8/layout/bProcess2"/>
    <dgm:cxn modelId="{AD3400DB-764D-E04A-B75F-A498999F86F7}" type="presParOf" srcId="{9E7B1C56-EF01-6E46-B14C-A2E381252CE1}" destId="{8F7C2F62-5C60-434C-B28F-7CE45760A069}" srcOrd="0" destOrd="0" presId="urn:microsoft.com/office/officeart/2005/8/layout/bProcess2"/>
    <dgm:cxn modelId="{6923E21C-4061-DD46-9B9B-4C289BB69D75}" type="presParOf" srcId="{9E7B1C56-EF01-6E46-B14C-A2E381252CE1}" destId="{EBC37354-E1D3-014A-91DB-EEAE9706B8B4}" srcOrd="1" destOrd="0" presId="urn:microsoft.com/office/officeart/2005/8/layout/bProcess2"/>
    <dgm:cxn modelId="{7157832E-CCFD-2F47-85DB-CC30B0F9A630}" type="presParOf" srcId="{7D7D9EF1-A3CE-F74F-9A58-3D643B8D019A}" destId="{7D69A86B-2670-2145-A9A6-00FFF3B93BCD}" srcOrd="5" destOrd="0" presId="urn:microsoft.com/office/officeart/2005/8/layout/bProcess2"/>
    <dgm:cxn modelId="{BE5C64A6-DE94-4245-8863-C9FAE4F8EF83}" type="presParOf" srcId="{7D7D9EF1-A3CE-F74F-9A58-3D643B8D019A}" destId="{93308B86-2C39-F448-A74A-F33035C1BF8C}" srcOrd="6" destOrd="0" presId="urn:microsoft.com/office/officeart/2005/8/layout/bProcess2"/>
    <dgm:cxn modelId="{050E2739-4042-874F-9D77-51F67643BA5F}" type="presParOf" srcId="{93308B86-2C39-F448-A74A-F33035C1BF8C}" destId="{4F49ECF1-8B44-A74F-BCC2-4FCC18836402}" srcOrd="0" destOrd="0" presId="urn:microsoft.com/office/officeart/2005/8/layout/bProcess2"/>
    <dgm:cxn modelId="{F4A74C36-2E6C-C44A-A750-3E41D51387B2}" type="presParOf" srcId="{93308B86-2C39-F448-A74A-F33035C1BF8C}" destId="{74DDF18F-8851-6F4F-8873-27DF71D0C89A}" srcOrd="1" destOrd="0" presId="urn:microsoft.com/office/officeart/2005/8/layout/bProcess2"/>
    <dgm:cxn modelId="{541257BF-479C-AF42-B6F7-E36AB6515994}" type="presParOf" srcId="{7D7D9EF1-A3CE-F74F-9A58-3D643B8D019A}" destId="{A13F9EFA-7302-154B-80B6-A558D337F91D}" srcOrd="7" destOrd="0" presId="urn:microsoft.com/office/officeart/2005/8/layout/bProcess2"/>
    <dgm:cxn modelId="{2603EA7F-E038-504C-A323-A8A86E3169F2}" type="presParOf" srcId="{7D7D9EF1-A3CE-F74F-9A58-3D643B8D019A}" destId="{F912FE5D-99E0-AA42-897C-7419E333A7AD}" srcOrd="8" destOrd="0" presId="urn:microsoft.com/office/officeart/2005/8/layout/bProcess2"/>
    <dgm:cxn modelId="{B4D7A0C9-C0CF-7F4D-9110-E05295F51EFB}" type="presParOf" srcId="{F912FE5D-99E0-AA42-897C-7419E333A7AD}" destId="{A8EA896B-9F00-314C-A61B-44713B6238FD}" srcOrd="0" destOrd="0" presId="urn:microsoft.com/office/officeart/2005/8/layout/bProcess2"/>
    <dgm:cxn modelId="{8EC99CE7-4C25-2540-A0B5-146AA9345833}" type="presParOf" srcId="{F912FE5D-99E0-AA42-897C-7419E333A7AD}" destId="{38F6952D-0737-8A49-AE83-CDB5A11906C3}" srcOrd="1" destOrd="0" presId="urn:microsoft.com/office/officeart/2005/8/layout/bProcess2"/>
    <dgm:cxn modelId="{72F063BA-6E54-124E-B02A-5612D373013C}" type="presParOf" srcId="{7D7D9EF1-A3CE-F74F-9A58-3D643B8D019A}" destId="{715E7EEF-4AD8-FD4A-905F-1DA793FCE80F}" srcOrd="9" destOrd="0" presId="urn:microsoft.com/office/officeart/2005/8/layout/bProcess2"/>
    <dgm:cxn modelId="{54B214EF-2F95-0443-8A91-CCF1312DDEA5}" type="presParOf" srcId="{7D7D9EF1-A3CE-F74F-9A58-3D643B8D019A}" destId="{C28C8A4E-C0E1-1348-9FBC-7AA3C80C7246}" srcOrd="10" destOrd="0" presId="urn:microsoft.com/office/officeart/2005/8/layout/bProcess2"/>
    <dgm:cxn modelId="{4C86EC6A-4647-C644-98D1-CE3F09AE774E}" type="presParOf" srcId="{C28C8A4E-C0E1-1348-9FBC-7AA3C80C7246}" destId="{8BF61477-5002-3745-A2A8-340621D2458D}" srcOrd="0" destOrd="0" presId="urn:microsoft.com/office/officeart/2005/8/layout/bProcess2"/>
    <dgm:cxn modelId="{BE5C87E6-28DF-0C41-B52B-E561DA4ACC01}" type="presParOf" srcId="{C28C8A4E-C0E1-1348-9FBC-7AA3C80C7246}" destId="{4F0E635B-9417-6B4B-8A8C-621FCFC17F9A}" srcOrd="1" destOrd="0" presId="urn:microsoft.com/office/officeart/2005/8/layout/bProcess2"/>
    <dgm:cxn modelId="{31A108B9-C78A-0248-A04A-496D07F58E8E}" type="presParOf" srcId="{7D7D9EF1-A3CE-F74F-9A58-3D643B8D019A}" destId="{A7791FB0-7EDC-674D-8DBC-EF5738385350}" srcOrd="11" destOrd="0" presId="urn:microsoft.com/office/officeart/2005/8/layout/bProcess2"/>
    <dgm:cxn modelId="{DF460739-C752-2146-9F1C-D05DD32F8D31}" type="presParOf" srcId="{7D7D9EF1-A3CE-F74F-9A58-3D643B8D019A}" destId="{5E36BB47-A93D-814A-8D69-40A2F3C459ED}" srcOrd="12"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CC7822-F3AE-F940-BCE5-AD54A633C23E}" type="doc">
      <dgm:prSet loTypeId="urn:microsoft.com/office/officeart/2005/8/layout/chevron1" loCatId="" qsTypeId="urn:microsoft.com/office/officeart/2005/8/quickstyle/simple4" qsCatId="simple" csTypeId="urn:microsoft.com/office/officeart/2005/8/colors/accent1_3" csCatId="accent1" phldr="1"/>
      <dgm:spPr/>
    </dgm:pt>
    <dgm:pt modelId="{602F2077-12C5-DA4C-BD0E-0A4470959709}" type="pres">
      <dgm:prSet presAssocID="{5FCC7822-F3AE-F940-BCE5-AD54A633C23E}" presName="Name0" presStyleCnt="0">
        <dgm:presLayoutVars>
          <dgm:dir/>
          <dgm:animLvl val="lvl"/>
          <dgm:resizeHandles val="exact"/>
        </dgm:presLayoutVars>
      </dgm:prSet>
      <dgm:spPr/>
    </dgm:pt>
  </dgm:ptLst>
  <dgm:cxnLst>
    <dgm:cxn modelId="{A890EABC-71EE-4447-ACC8-0F1C3C54D4D4}" type="presOf" srcId="{5FCC7822-F3AE-F940-BCE5-AD54A633C23E}" destId="{602F2077-12C5-DA4C-BD0E-0A4470959709}"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FAA5A6-49B5-7E4E-BA39-5A4A024CD792}" type="doc">
      <dgm:prSet loTypeId="urn:microsoft.com/office/officeart/2005/8/layout/hChevron3" loCatId="" qsTypeId="urn:microsoft.com/office/officeart/2005/8/quickstyle/simple4" qsCatId="simple" csTypeId="urn:microsoft.com/office/officeart/2005/8/colors/accent1_4" csCatId="accent1" phldr="1"/>
      <dgm:spPr/>
    </dgm:pt>
    <dgm:pt modelId="{0D4E77E7-C4C4-E84F-889E-EDFA71C21357}">
      <dgm:prSet phldrT="[Text]"/>
      <dgm:spPr/>
      <dgm:t>
        <a:bodyPr/>
        <a:lstStyle/>
        <a:p>
          <a:r>
            <a:rPr lang="en-US" dirty="0"/>
            <a:t>AWS Home</a:t>
          </a:r>
        </a:p>
      </dgm:t>
    </dgm:pt>
    <dgm:pt modelId="{8C79BAA5-833B-A44D-A4E3-C9AAEA51752A}" type="parTrans" cxnId="{275F0EF9-7ABA-C247-82E3-303284D5BE2F}">
      <dgm:prSet/>
      <dgm:spPr/>
      <dgm:t>
        <a:bodyPr/>
        <a:lstStyle/>
        <a:p>
          <a:endParaRPr lang="en-US"/>
        </a:p>
      </dgm:t>
    </dgm:pt>
    <dgm:pt modelId="{C10EFFAD-F91B-2B44-A863-0941392727DC}" type="sibTrans" cxnId="{275F0EF9-7ABA-C247-82E3-303284D5BE2F}">
      <dgm:prSet/>
      <dgm:spPr/>
      <dgm:t>
        <a:bodyPr/>
        <a:lstStyle/>
        <a:p>
          <a:endParaRPr lang="en-US"/>
        </a:p>
      </dgm:t>
    </dgm:pt>
    <dgm:pt modelId="{6753E9F6-8C25-A140-9F80-1526B38DDF8D}">
      <dgm:prSet phldrT="[Text]"/>
      <dgm:spPr/>
      <dgm:t>
        <a:bodyPr/>
        <a:lstStyle/>
        <a:p>
          <a:r>
            <a:rPr lang="en-US" dirty="0"/>
            <a:t>EC2 Instances</a:t>
          </a:r>
        </a:p>
      </dgm:t>
    </dgm:pt>
    <dgm:pt modelId="{29F420D5-F189-D841-829C-9E56C99CE29D}" type="parTrans" cxnId="{2EC03C79-2774-7949-8E48-3BC36553199B}">
      <dgm:prSet/>
      <dgm:spPr/>
      <dgm:t>
        <a:bodyPr/>
        <a:lstStyle/>
        <a:p>
          <a:endParaRPr lang="en-US"/>
        </a:p>
      </dgm:t>
    </dgm:pt>
    <dgm:pt modelId="{3D940270-DAFF-2644-8671-08AFBFA40FFE}" type="sibTrans" cxnId="{2EC03C79-2774-7949-8E48-3BC36553199B}">
      <dgm:prSet/>
      <dgm:spPr/>
      <dgm:t>
        <a:bodyPr/>
        <a:lstStyle/>
        <a:p>
          <a:endParaRPr lang="en-US"/>
        </a:p>
      </dgm:t>
    </dgm:pt>
    <dgm:pt modelId="{D3635D23-5619-684A-BC36-6DA624579B57}">
      <dgm:prSet phldrT="[Text]"/>
      <dgm:spPr/>
      <dgm:t>
        <a:bodyPr/>
        <a:lstStyle/>
        <a:p>
          <a:r>
            <a:rPr lang="en-US" dirty="0"/>
            <a:t>Select EC2 Instance</a:t>
          </a:r>
        </a:p>
      </dgm:t>
    </dgm:pt>
    <dgm:pt modelId="{0244328E-7831-8444-80A0-E32584C0144F}" type="parTrans" cxnId="{12633C98-74FB-5A43-8BA8-D9C0754D8FF6}">
      <dgm:prSet/>
      <dgm:spPr/>
      <dgm:t>
        <a:bodyPr/>
        <a:lstStyle/>
        <a:p>
          <a:endParaRPr lang="en-US"/>
        </a:p>
      </dgm:t>
    </dgm:pt>
    <dgm:pt modelId="{19E233CF-64AE-5A4E-A0BA-CA683102747B}" type="sibTrans" cxnId="{12633C98-74FB-5A43-8BA8-D9C0754D8FF6}">
      <dgm:prSet/>
      <dgm:spPr/>
      <dgm:t>
        <a:bodyPr/>
        <a:lstStyle/>
        <a:p>
          <a:endParaRPr lang="en-US"/>
        </a:p>
      </dgm:t>
    </dgm:pt>
    <dgm:pt modelId="{58ECC887-9C9C-F44F-89C2-781AD631971F}">
      <dgm:prSet phldrT="[Text]"/>
      <dgm:spPr/>
      <dgm:t>
        <a:bodyPr/>
        <a:lstStyle/>
        <a:p>
          <a:r>
            <a:rPr lang="en-US" dirty="0"/>
            <a:t>Actions</a:t>
          </a:r>
        </a:p>
      </dgm:t>
    </dgm:pt>
    <dgm:pt modelId="{CC290AB6-084B-AC47-8E07-0831B3C4E190}" type="parTrans" cxnId="{62A87BE5-82CB-414F-9F21-E95788A43484}">
      <dgm:prSet/>
      <dgm:spPr/>
      <dgm:t>
        <a:bodyPr/>
        <a:lstStyle/>
        <a:p>
          <a:endParaRPr lang="en-US"/>
        </a:p>
      </dgm:t>
    </dgm:pt>
    <dgm:pt modelId="{1ECA2F9B-F133-6644-B042-F648C4120DF8}" type="sibTrans" cxnId="{62A87BE5-82CB-414F-9F21-E95788A43484}">
      <dgm:prSet/>
      <dgm:spPr/>
      <dgm:t>
        <a:bodyPr/>
        <a:lstStyle/>
        <a:p>
          <a:endParaRPr lang="en-US"/>
        </a:p>
      </dgm:t>
    </dgm:pt>
    <dgm:pt modelId="{8994FB9C-8DAE-034A-8D14-48E5B3B018DC}">
      <dgm:prSet phldrT="[Text]"/>
      <dgm:spPr/>
      <dgm:t>
        <a:bodyPr/>
        <a:lstStyle/>
        <a:p>
          <a:r>
            <a:rPr lang="en-US" dirty="0"/>
            <a:t>Instance Settings</a:t>
          </a:r>
        </a:p>
      </dgm:t>
    </dgm:pt>
    <dgm:pt modelId="{69AD7E45-AB0F-B441-8DFE-4AECB92F4AA8}" type="parTrans" cxnId="{42748E0D-0599-2C4A-8BB3-DA1162D64567}">
      <dgm:prSet/>
      <dgm:spPr/>
      <dgm:t>
        <a:bodyPr/>
        <a:lstStyle/>
        <a:p>
          <a:endParaRPr lang="en-US"/>
        </a:p>
      </dgm:t>
    </dgm:pt>
    <dgm:pt modelId="{58EF890B-0B80-C14B-9537-0B5CD3AAA7EE}" type="sibTrans" cxnId="{42748E0D-0599-2C4A-8BB3-DA1162D64567}">
      <dgm:prSet/>
      <dgm:spPr/>
      <dgm:t>
        <a:bodyPr/>
        <a:lstStyle/>
        <a:p>
          <a:endParaRPr lang="en-US"/>
        </a:p>
      </dgm:t>
    </dgm:pt>
    <dgm:pt modelId="{1D1DEDC8-A0BF-FF4C-B8B7-CA093060A029}">
      <dgm:prSet phldrT="[Text]"/>
      <dgm:spPr/>
      <dgm:t>
        <a:bodyPr/>
        <a:lstStyle/>
        <a:p>
          <a:r>
            <a:rPr lang="en-US" dirty="0"/>
            <a:t>Attach/Replace IAM Role</a:t>
          </a:r>
        </a:p>
      </dgm:t>
    </dgm:pt>
    <dgm:pt modelId="{83ED86CF-7C21-744A-9F57-39B7EE2EB61F}" type="parTrans" cxnId="{3333CA80-329D-4645-91F5-7712D93BF5E6}">
      <dgm:prSet/>
      <dgm:spPr/>
      <dgm:t>
        <a:bodyPr/>
        <a:lstStyle/>
        <a:p>
          <a:endParaRPr lang="en-US"/>
        </a:p>
      </dgm:t>
    </dgm:pt>
    <dgm:pt modelId="{EFC20390-603C-BE4D-A3DB-5AE96227002C}" type="sibTrans" cxnId="{3333CA80-329D-4645-91F5-7712D93BF5E6}">
      <dgm:prSet/>
      <dgm:spPr/>
      <dgm:t>
        <a:bodyPr/>
        <a:lstStyle/>
        <a:p>
          <a:endParaRPr lang="en-US"/>
        </a:p>
      </dgm:t>
    </dgm:pt>
    <dgm:pt modelId="{2B800B1A-EC59-284A-B258-B63CC6FF776B}">
      <dgm:prSet/>
      <dgm:spPr/>
      <dgm:t>
        <a:bodyPr/>
        <a:lstStyle/>
        <a:p>
          <a:r>
            <a:rPr lang="en-US" dirty="0"/>
            <a:t>Select Existing Policy</a:t>
          </a:r>
        </a:p>
      </dgm:t>
    </dgm:pt>
    <dgm:pt modelId="{94D226C3-0345-454C-AC2B-C16C605D07D9}" type="parTrans" cxnId="{B83A7BF9-28B5-A044-9F32-41668F04F954}">
      <dgm:prSet/>
      <dgm:spPr/>
      <dgm:t>
        <a:bodyPr/>
        <a:lstStyle/>
        <a:p>
          <a:endParaRPr lang="en-US"/>
        </a:p>
      </dgm:t>
    </dgm:pt>
    <dgm:pt modelId="{EBF2CD8E-5305-7940-8B27-A4783F119EB1}" type="sibTrans" cxnId="{B83A7BF9-28B5-A044-9F32-41668F04F954}">
      <dgm:prSet/>
      <dgm:spPr/>
      <dgm:t>
        <a:bodyPr/>
        <a:lstStyle/>
        <a:p>
          <a:endParaRPr lang="en-US"/>
        </a:p>
      </dgm:t>
    </dgm:pt>
    <dgm:pt modelId="{7674FDF1-653F-E647-9A96-7820E7248CCB}">
      <dgm:prSet/>
      <dgm:spPr/>
      <dgm:t>
        <a:bodyPr/>
        <a:lstStyle/>
        <a:p>
          <a:r>
            <a:rPr lang="en-US"/>
            <a:t>Apply</a:t>
          </a:r>
        </a:p>
      </dgm:t>
    </dgm:pt>
    <dgm:pt modelId="{FDBAAF05-7D17-7A4B-B791-05147D0650DB}" type="parTrans" cxnId="{107E195D-2FA4-D14A-819D-56274538DF09}">
      <dgm:prSet/>
      <dgm:spPr/>
      <dgm:t>
        <a:bodyPr/>
        <a:lstStyle/>
        <a:p>
          <a:endParaRPr lang="en-US"/>
        </a:p>
      </dgm:t>
    </dgm:pt>
    <dgm:pt modelId="{2C746E85-D090-0249-A784-DF88C0291954}" type="sibTrans" cxnId="{107E195D-2FA4-D14A-819D-56274538DF09}">
      <dgm:prSet/>
      <dgm:spPr/>
      <dgm:t>
        <a:bodyPr/>
        <a:lstStyle/>
        <a:p>
          <a:endParaRPr lang="en-US"/>
        </a:p>
      </dgm:t>
    </dgm:pt>
    <dgm:pt modelId="{34F85487-DE44-9441-84C7-5659128196C2}" type="pres">
      <dgm:prSet presAssocID="{58FAA5A6-49B5-7E4E-BA39-5A4A024CD792}" presName="Name0" presStyleCnt="0">
        <dgm:presLayoutVars>
          <dgm:dir/>
          <dgm:resizeHandles val="exact"/>
        </dgm:presLayoutVars>
      </dgm:prSet>
      <dgm:spPr/>
    </dgm:pt>
    <dgm:pt modelId="{06C21F27-ADC3-CE40-8076-2FA609C96FDC}" type="pres">
      <dgm:prSet presAssocID="{0D4E77E7-C4C4-E84F-889E-EDFA71C21357}" presName="parAndChTx" presStyleLbl="node1" presStyleIdx="0" presStyleCnt="6">
        <dgm:presLayoutVars>
          <dgm:bulletEnabled val="1"/>
        </dgm:presLayoutVars>
      </dgm:prSet>
      <dgm:spPr/>
    </dgm:pt>
    <dgm:pt modelId="{A402300C-43F1-6A48-8771-1A9523A37E6D}" type="pres">
      <dgm:prSet presAssocID="{C10EFFAD-F91B-2B44-A863-0941392727DC}" presName="parAndChSpace" presStyleCnt="0"/>
      <dgm:spPr/>
    </dgm:pt>
    <dgm:pt modelId="{33000DCB-40C5-184F-A298-8B8F186C088D}" type="pres">
      <dgm:prSet presAssocID="{6753E9F6-8C25-A140-9F80-1526B38DDF8D}" presName="parAndChTx" presStyleLbl="node1" presStyleIdx="1" presStyleCnt="6">
        <dgm:presLayoutVars>
          <dgm:bulletEnabled val="1"/>
        </dgm:presLayoutVars>
      </dgm:prSet>
      <dgm:spPr/>
    </dgm:pt>
    <dgm:pt modelId="{26965C9F-BE6B-7542-BC99-BBA2D67635B5}" type="pres">
      <dgm:prSet presAssocID="{3D940270-DAFF-2644-8671-08AFBFA40FFE}" presName="parAndChSpace" presStyleCnt="0"/>
      <dgm:spPr/>
    </dgm:pt>
    <dgm:pt modelId="{63AF21B6-37D5-C44B-8460-3376389174D2}" type="pres">
      <dgm:prSet presAssocID="{D3635D23-5619-684A-BC36-6DA624579B57}" presName="parAndChTx" presStyleLbl="node1" presStyleIdx="2" presStyleCnt="6">
        <dgm:presLayoutVars>
          <dgm:bulletEnabled val="1"/>
        </dgm:presLayoutVars>
      </dgm:prSet>
      <dgm:spPr/>
    </dgm:pt>
    <dgm:pt modelId="{A28C1DFF-0E74-F14C-AB37-AF2F8381ECBB}" type="pres">
      <dgm:prSet presAssocID="{19E233CF-64AE-5A4E-A0BA-CA683102747B}" presName="parAndChSpace" presStyleCnt="0"/>
      <dgm:spPr/>
    </dgm:pt>
    <dgm:pt modelId="{D9791F11-AEE8-9F46-8A1F-7D718DBF87E3}" type="pres">
      <dgm:prSet presAssocID="{58ECC887-9C9C-F44F-89C2-781AD631971F}" presName="parAndChTx" presStyleLbl="node1" presStyleIdx="3" presStyleCnt="6">
        <dgm:presLayoutVars>
          <dgm:bulletEnabled val="1"/>
        </dgm:presLayoutVars>
      </dgm:prSet>
      <dgm:spPr/>
    </dgm:pt>
    <dgm:pt modelId="{CCB01213-5FA6-A140-AE92-E0600F032AE1}" type="pres">
      <dgm:prSet presAssocID="{1ECA2F9B-F133-6644-B042-F648C4120DF8}" presName="parAndChSpace" presStyleCnt="0"/>
      <dgm:spPr/>
    </dgm:pt>
    <dgm:pt modelId="{F5F03F9A-E7C9-CE41-BC37-D66D563F7DEF}" type="pres">
      <dgm:prSet presAssocID="{2B800B1A-EC59-284A-B258-B63CC6FF776B}" presName="parAndChTx" presStyleLbl="node1" presStyleIdx="4" presStyleCnt="6">
        <dgm:presLayoutVars>
          <dgm:bulletEnabled val="1"/>
        </dgm:presLayoutVars>
      </dgm:prSet>
      <dgm:spPr/>
    </dgm:pt>
    <dgm:pt modelId="{8ADF6F49-C1FB-964A-93DC-A372CB2A10F7}" type="pres">
      <dgm:prSet presAssocID="{EBF2CD8E-5305-7940-8B27-A4783F119EB1}" presName="parAndChSpace" presStyleCnt="0"/>
      <dgm:spPr/>
    </dgm:pt>
    <dgm:pt modelId="{03410F43-45F1-BA4A-8107-0525C5A823D8}" type="pres">
      <dgm:prSet presAssocID="{7674FDF1-653F-E647-9A96-7820E7248CCB}" presName="parAndChTx" presStyleLbl="node1" presStyleIdx="5" presStyleCnt="6">
        <dgm:presLayoutVars>
          <dgm:bulletEnabled val="1"/>
        </dgm:presLayoutVars>
      </dgm:prSet>
      <dgm:spPr/>
    </dgm:pt>
  </dgm:ptLst>
  <dgm:cxnLst>
    <dgm:cxn modelId="{42748E0D-0599-2C4A-8BB3-DA1162D64567}" srcId="{58ECC887-9C9C-F44F-89C2-781AD631971F}" destId="{8994FB9C-8DAE-034A-8D14-48E5B3B018DC}" srcOrd="0" destOrd="0" parTransId="{69AD7E45-AB0F-B441-8DFE-4AECB92F4AA8}" sibTransId="{58EF890B-0B80-C14B-9537-0B5CD3AAA7EE}"/>
    <dgm:cxn modelId="{6513CC1F-A395-2946-A7A0-03BAC438E721}" type="presOf" srcId="{0D4E77E7-C4C4-E84F-889E-EDFA71C21357}" destId="{06C21F27-ADC3-CE40-8076-2FA609C96FDC}" srcOrd="0" destOrd="0" presId="urn:microsoft.com/office/officeart/2005/8/layout/hChevron3"/>
    <dgm:cxn modelId="{A288DC52-3455-1446-A031-C7A255B15E92}" type="presOf" srcId="{58FAA5A6-49B5-7E4E-BA39-5A4A024CD792}" destId="{34F85487-DE44-9441-84C7-5659128196C2}" srcOrd="0" destOrd="0" presId="urn:microsoft.com/office/officeart/2005/8/layout/hChevron3"/>
    <dgm:cxn modelId="{107E195D-2FA4-D14A-819D-56274538DF09}" srcId="{58FAA5A6-49B5-7E4E-BA39-5A4A024CD792}" destId="{7674FDF1-653F-E647-9A96-7820E7248CCB}" srcOrd="5" destOrd="0" parTransId="{FDBAAF05-7D17-7A4B-B791-05147D0650DB}" sibTransId="{2C746E85-D090-0249-A784-DF88C0291954}"/>
    <dgm:cxn modelId="{0F69076D-08BF-6645-8097-702AE8729227}" type="presOf" srcId="{8994FB9C-8DAE-034A-8D14-48E5B3B018DC}" destId="{D9791F11-AEE8-9F46-8A1F-7D718DBF87E3}" srcOrd="0" destOrd="1" presId="urn:microsoft.com/office/officeart/2005/8/layout/hChevron3"/>
    <dgm:cxn modelId="{3987B975-3A4B-8A40-84BC-5289F08171AC}" type="presOf" srcId="{58ECC887-9C9C-F44F-89C2-781AD631971F}" destId="{D9791F11-AEE8-9F46-8A1F-7D718DBF87E3}" srcOrd="0" destOrd="0" presId="urn:microsoft.com/office/officeart/2005/8/layout/hChevron3"/>
    <dgm:cxn modelId="{2EC03C79-2774-7949-8E48-3BC36553199B}" srcId="{58FAA5A6-49B5-7E4E-BA39-5A4A024CD792}" destId="{6753E9F6-8C25-A140-9F80-1526B38DDF8D}" srcOrd="1" destOrd="0" parTransId="{29F420D5-F189-D841-829C-9E56C99CE29D}" sibTransId="{3D940270-DAFF-2644-8671-08AFBFA40FFE}"/>
    <dgm:cxn modelId="{3333CA80-329D-4645-91F5-7712D93BF5E6}" srcId="{58ECC887-9C9C-F44F-89C2-781AD631971F}" destId="{1D1DEDC8-A0BF-FF4C-B8B7-CA093060A029}" srcOrd="1" destOrd="0" parTransId="{83ED86CF-7C21-744A-9F57-39B7EE2EB61F}" sibTransId="{EFC20390-603C-BE4D-A3DB-5AE96227002C}"/>
    <dgm:cxn modelId="{E5C1C187-EA6B-4A45-9FB5-A2CE89AC2A97}" type="presOf" srcId="{2B800B1A-EC59-284A-B258-B63CC6FF776B}" destId="{F5F03F9A-E7C9-CE41-BC37-D66D563F7DEF}" srcOrd="0" destOrd="0" presId="urn:microsoft.com/office/officeart/2005/8/layout/hChevron3"/>
    <dgm:cxn modelId="{BBF3D396-5B0A-3145-8C62-2F64ACA94373}" type="presOf" srcId="{7674FDF1-653F-E647-9A96-7820E7248CCB}" destId="{03410F43-45F1-BA4A-8107-0525C5A823D8}" srcOrd="0" destOrd="0" presId="urn:microsoft.com/office/officeart/2005/8/layout/hChevron3"/>
    <dgm:cxn modelId="{12633C98-74FB-5A43-8BA8-D9C0754D8FF6}" srcId="{58FAA5A6-49B5-7E4E-BA39-5A4A024CD792}" destId="{D3635D23-5619-684A-BC36-6DA624579B57}" srcOrd="2" destOrd="0" parTransId="{0244328E-7831-8444-80A0-E32584C0144F}" sibTransId="{19E233CF-64AE-5A4E-A0BA-CA683102747B}"/>
    <dgm:cxn modelId="{57411CB9-B410-344E-9B63-F2555AEAABA1}" type="presOf" srcId="{1D1DEDC8-A0BF-FF4C-B8B7-CA093060A029}" destId="{D9791F11-AEE8-9F46-8A1F-7D718DBF87E3}" srcOrd="0" destOrd="2" presId="urn:microsoft.com/office/officeart/2005/8/layout/hChevron3"/>
    <dgm:cxn modelId="{0A1AD0C1-DE63-914E-925E-9B75EC0311E9}" type="presOf" srcId="{6753E9F6-8C25-A140-9F80-1526B38DDF8D}" destId="{33000DCB-40C5-184F-A298-8B8F186C088D}" srcOrd="0" destOrd="0" presId="urn:microsoft.com/office/officeart/2005/8/layout/hChevron3"/>
    <dgm:cxn modelId="{62A87BE5-82CB-414F-9F21-E95788A43484}" srcId="{58FAA5A6-49B5-7E4E-BA39-5A4A024CD792}" destId="{58ECC887-9C9C-F44F-89C2-781AD631971F}" srcOrd="3" destOrd="0" parTransId="{CC290AB6-084B-AC47-8E07-0831B3C4E190}" sibTransId="{1ECA2F9B-F133-6644-B042-F648C4120DF8}"/>
    <dgm:cxn modelId="{275F0EF9-7ABA-C247-82E3-303284D5BE2F}" srcId="{58FAA5A6-49B5-7E4E-BA39-5A4A024CD792}" destId="{0D4E77E7-C4C4-E84F-889E-EDFA71C21357}" srcOrd="0" destOrd="0" parTransId="{8C79BAA5-833B-A44D-A4E3-C9AAEA51752A}" sibTransId="{C10EFFAD-F91B-2B44-A863-0941392727DC}"/>
    <dgm:cxn modelId="{B83A7BF9-28B5-A044-9F32-41668F04F954}" srcId="{58FAA5A6-49B5-7E4E-BA39-5A4A024CD792}" destId="{2B800B1A-EC59-284A-B258-B63CC6FF776B}" srcOrd="4" destOrd="0" parTransId="{94D226C3-0345-454C-AC2B-C16C605D07D9}" sibTransId="{EBF2CD8E-5305-7940-8B27-A4783F119EB1}"/>
    <dgm:cxn modelId="{2A85D0FC-8459-2241-A6D2-9CD9A552611E}" type="presOf" srcId="{D3635D23-5619-684A-BC36-6DA624579B57}" destId="{63AF21B6-37D5-C44B-8460-3376389174D2}" srcOrd="0" destOrd="0" presId="urn:microsoft.com/office/officeart/2005/8/layout/hChevron3"/>
    <dgm:cxn modelId="{3DE26F45-3F53-814D-AD9D-5E635999A231}" type="presParOf" srcId="{34F85487-DE44-9441-84C7-5659128196C2}" destId="{06C21F27-ADC3-CE40-8076-2FA609C96FDC}" srcOrd="0" destOrd="0" presId="urn:microsoft.com/office/officeart/2005/8/layout/hChevron3"/>
    <dgm:cxn modelId="{7D6D8431-F5E3-264A-974D-2222DADCF5AA}" type="presParOf" srcId="{34F85487-DE44-9441-84C7-5659128196C2}" destId="{A402300C-43F1-6A48-8771-1A9523A37E6D}" srcOrd="1" destOrd="0" presId="urn:microsoft.com/office/officeart/2005/8/layout/hChevron3"/>
    <dgm:cxn modelId="{E5F6350C-E0A9-8240-8447-A061D3A8E843}" type="presParOf" srcId="{34F85487-DE44-9441-84C7-5659128196C2}" destId="{33000DCB-40C5-184F-A298-8B8F186C088D}" srcOrd="2" destOrd="0" presId="urn:microsoft.com/office/officeart/2005/8/layout/hChevron3"/>
    <dgm:cxn modelId="{FB5F3ADF-14A8-6D43-B8E1-95CFE6FD89E5}" type="presParOf" srcId="{34F85487-DE44-9441-84C7-5659128196C2}" destId="{26965C9F-BE6B-7542-BC99-BBA2D67635B5}" srcOrd="3" destOrd="0" presId="urn:microsoft.com/office/officeart/2005/8/layout/hChevron3"/>
    <dgm:cxn modelId="{3B0D45B3-0569-294F-986C-00C10CAF0891}" type="presParOf" srcId="{34F85487-DE44-9441-84C7-5659128196C2}" destId="{63AF21B6-37D5-C44B-8460-3376389174D2}" srcOrd="4" destOrd="0" presId="urn:microsoft.com/office/officeart/2005/8/layout/hChevron3"/>
    <dgm:cxn modelId="{27E4C076-A332-4B4E-A794-B88F003D0A68}" type="presParOf" srcId="{34F85487-DE44-9441-84C7-5659128196C2}" destId="{A28C1DFF-0E74-F14C-AB37-AF2F8381ECBB}" srcOrd="5" destOrd="0" presId="urn:microsoft.com/office/officeart/2005/8/layout/hChevron3"/>
    <dgm:cxn modelId="{F2E9BFC7-6B2C-DB47-B637-4A26CDC0057E}" type="presParOf" srcId="{34F85487-DE44-9441-84C7-5659128196C2}" destId="{D9791F11-AEE8-9F46-8A1F-7D718DBF87E3}" srcOrd="6" destOrd="0" presId="urn:microsoft.com/office/officeart/2005/8/layout/hChevron3"/>
    <dgm:cxn modelId="{48AD76EC-24D1-794F-8786-C9B822DA285C}" type="presParOf" srcId="{34F85487-DE44-9441-84C7-5659128196C2}" destId="{CCB01213-5FA6-A140-AE92-E0600F032AE1}" srcOrd="7" destOrd="0" presId="urn:microsoft.com/office/officeart/2005/8/layout/hChevron3"/>
    <dgm:cxn modelId="{9B1D6E71-6DEA-FA40-AA5E-0FF4A7E20509}" type="presParOf" srcId="{34F85487-DE44-9441-84C7-5659128196C2}" destId="{F5F03F9A-E7C9-CE41-BC37-D66D563F7DEF}" srcOrd="8" destOrd="0" presId="urn:microsoft.com/office/officeart/2005/8/layout/hChevron3"/>
    <dgm:cxn modelId="{6C732069-B9A4-3040-9D40-D599BAA6404E}" type="presParOf" srcId="{34F85487-DE44-9441-84C7-5659128196C2}" destId="{8ADF6F49-C1FB-964A-93DC-A372CB2A10F7}" srcOrd="9" destOrd="0" presId="urn:microsoft.com/office/officeart/2005/8/layout/hChevron3"/>
    <dgm:cxn modelId="{4B49224A-3DB3-624B-A2C3-BE9511A2D0EC}" type="presParOf" srcId="{34F85487-DE44-9441-84C7-5659128196C2}" destId="{03410F43-45F1-BA4A-8107-0525C5A823D8}" srcOrd="10"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1AEA5FE0-333B-A94B-AD96-77BE0B5EE8A1}">
      <dgm:prSet phldrT="[Text]"/>
      <dgm:spPr/>
      <dgm:t>
        <a:bodyPr/>
        <a:lstStyle/>
        <a:p>
          <a:r>
            <a:rPr lang="en-US" dirty="0"/>
            <a:t>Select SQS</a:t>
          </a:r>
        </a:p>
      </dgm:t>
    </dgm:pt>
    <dgm:pt modelId="{D8B66516-F774-0049-AB5C-93984FFAEE10}" type="parTrans" cxnId="{9EE1CB0B-D1EB-5B4B-AB62-D1854C3823F0}">
      <dgm:prSet/>
      <dgm:spPr/>
      <dgm:t>
        <a:bodyPr/>
        <a:lstStyle/>
        <a:p>
          <a:endParaRPr lang="en-US"/>
        </a:p>
      </dgm:t>
    </dgm:pt>
    <dgm:pt modelId="{4CFD5971-4D6A-7847-AB1F-24F5B96F3626}" type="sibTrans" cxnId="{9EE1CB0B-D1EB-5B4B-AB62-D1854C3823F0}">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aws:config</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81336">
        <dgm:presLayoutVars>
          <dgm:chMax val="0"/>
          <dgm:chPref val="0"/>
          <dgm:bulletEnabled val="1"/>
        </dgm:presLayoutVars>
      </dgm:prSet>
      <dgm:spPr/>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9EE1CB0B-D1EB-5B4B-AB62-D1854C3823F0}" srcId="{9FDA3F84-2A38-D746-8768-4EDF4A7127BE}" destId="{1AEA5FE0-333B-A94B-AD96-77BE0B5EE8A1}" srcOrd="1" destOrd="0" parTransId="{D8B66516-F774-0049-AB5C-93984FFAEE10}" sibTransId="{4CFD5971-4D6A-7847-AB1F-24F5B96F3626}"/>
    <dgm:cxn modelId="{E8033410-5594-0B4A-8539-6BD89D3C0CF9}" type="presOf" srcId="{4D6F9BF1-9687-654F-B99E-4B93C3C504E6}" destId="{AB68B76F-F1BC-B24D-AB19-1A789904ECA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1674B765-F3B2-2D4F-B352-1098296B7A0A}" type="presOf" srcId="{2883D7F9-3320-B24F-A6EF-BB748D690053}" destId="{5E8BEF15-695E-CD44-9200-3DD0F4DF1D8D}" srcOrd="0" destOrd="0" presId="urn:microsoft.com/office/officeart/2005/8/layout/chevron1"/>
    <dgm:cxn modelId="{925A4290-2BDC-4343-9FAC-074DED4486F7}" type="presOf" srcId="{9FDA3F84-2A38-D746-8768-4EDF4A7127BE}" destId="{BC1999C9-AF14-1948-A67F-EB01CDEB3E46}" srcOrd="0" destOrd="0" presId="urn:microsoft.com/office/officeart/2005/8/layout/chevron1"/>
    <dgm:cxn modelId="{20528790-A49A-6A40-9230-6535BDE41CD5}" srcId="{9FDA3F84-2A38-D746-8768-4EDF4A7127BE}" destId="{2883D7F9-3320-B24F-A6EF-BB748D690053}" srcOrd="2" destOrd="0" parTransId="{552B2D0E-75C6-8244-8C6C-EC4347175F89}" sibTransId="{03977185-5F8D-AA4C-B631-8A7731A34760}"/>
    <dgm:cxn modelId="{B3B860EE-07A6-264C-B5F6-B6EE7986836A}" type="presOf" srcId="{1AEA5FE0-333B-A94B-AD96-77BE0B5EE8A1}" destId="{A45A78F7-5C95-354E-A42C-7AF8CE5394FE}" srcOrd="0" destOrd="0" presId="urn:microsoft.com/office/officeart/2005/8/layout/chevron1"/>
    <dgm:cxn modelId="{0F319A2D-24FB-A34B-85EA-7DA4027A378A}" type="presParOf" srcId="{BC1999C9-AF14-1948-A67F-EB01CDEB3E46}" destId="{AB68B76F-F1BC-B24D-AB19-1A789904ECAD}" srcOrd="0" destOrd="0" presId="urn:microsoft.com/office/officeart/2005/8/layout/chevron1"/>
    <dgm:cxn modelId="{FE929EAF-33D6-E643-9181-C89B8AF08111}" type="presParOf" srcId="{BC1999C9-AF14-1948-A67F-EB01CDEB3E46}" destId="{C886C08E-AB66-5844-9B66-BD431CEBB7EF}" srcOrd="1" destOrd="0" presId="urn:microsoft.com/office/officeart/2005/8/layout/chevron1"/>
    <dgm:cxn modelId="{74CCEE5C-E8FD-9B43-8B02-BD9100124FFF}" type="presParOf" srcId="{BC1999C9-AF14-1948-A67F-EB01CDEB3E46}" destId="{A45A78F7-5C95-354E-A42C-7AF8CE5394FE}" srcOrd="2" destOrd="0" presId="urn:microsoft.com/office/officeart/2005/8/layout/chevron1"/>
    <dgm:cxn modelId="{9B95DF48-13B5-964A-B249-29EFC6396C32}" type="presParOf" srcId="{BC1999C9-AF14-1948-A67F-EB01CDEB3E46}" destId="{DCA43382-0E2E-514E-9B46-E579A9D38066}" srcOrd="3" destOrd="0" presId="urn:microsoft.com/office/officeart/2005/8/layout/chevron1"/>
    <dgm:cxn modelId="{06E4275D-DB40-5143-8A4A-532A05709717}"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1AEA5FE0-333B-A94B-AD96-77BE0B5EE8A1}">
      <dgm:prSet phldrT="[Text]"/>
      <dgm:spPr/>
      <dgm:t>
        <a:bodyPr/>
        <a:lstStyle/>
        <a:p>
          <a:r>
            <a:rPr lang="en-US" dirty="0"/>
            <a:t>Select Rules</a:t>
          </a:r>
        </a:p>
      </dgm:t>
    </dgm:pt>
    <dgm:pt modelId="{D8B66516-F774-0049-AB5C-93984FFAEE10}" type="parTrans" cxnId="{9EE1CB0B-D1EB-5B4B-AB62-D1854C3823F0}">
      <dgm:prSet/>
      <dgm:spPr/>
      <dgm:t>
        <a:bodyPr/>
        <a:lstStyle/>
        <a:p>
          <a:endParaRPr lang="en-US"/>
        </a:p>
      </dgm:t>
    </dgm:pt>
    <dgm:pt modelId="{4CFD5971-4D6A-7847-AB1F-24F5B96F3626}" type="sibTrans" cxnId="{9EE1CB0B-D1EB-5B4B-AB62-D1854C3823F0}">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aws:config:rules</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74472">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97945">
        <dgm:presLayoutVars>
          <dgm:chMax val="0"/>
          <dgm:chPref val="0"/>
          <dgm:bulletEnabled val="1"/>
        </dgm:presLayoutVars>
      </dgm:prSet>
      <dgm:spPr/>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9EE1CB0B-D1EB-5B4B-AB62-D1854C3823F0}" srcId="{9FDA3F84-2A38-D746-8768-4EDF4A7127BE}" destId="{1AEA5FE0-333B-A94B-AD96-77BE0B5EE8A1}" srcOrd="1" destOrd="0" parTransId="{D8B66516-F774-0049-AB5C-93984FFAEE10}" sibTransId="{4CFD5971-4D6A-7847-AB1F-24F5B96F3626}"/>
    <dgm:cxn modelId="{9E1CB847-E1D8-D940-B06B-3D5563CE55C4}" srcId="{9FDA3F84-2A38-D746-8768-4EDF4A7127BE}" destId="{4D6F9BF1-9687-654F-B99E-4B93C3C504E6}" srcOrd="0" destOrd="0" parTransId="{CC73F8D4-391C-8A4C-B887-1A26A1A1F280}" sibTransId="{97780B51-0619-6343-B126-8591E83F2392}"/>
    <dgm:cxn modelId="{B149DA57-0383-054D-971C-D0070A90195D}" type="presOf" srcId="{4D6F9BF1-9687-654F-B99E-4B93C3C504E6}" destId="{AB68B76F-F1BC-B24D-AB19-1A789904ECAD}" srcOrd="0" destOrd="0" presId="urn:microsoft.com/office/officeart/2005/8/layout/chevron1"/>
    <dgm:cxn modelId="{0FC0658C-4BF1-E547-84A6-93CDA8EB1333}" type="presOf" srcId="{1AEA5FE0-333B-A94B-AD96-77BE0B5EE8A1}" destId="{A45A78F7-5C95-354E-A42C-7AF8CE5394FE}" srcOrd="0" destOrd="0" presId="urn:microsoft.com/office/officeart/2005/8/layout/chevron1"/>
    <dgm:cxn modelId="{20528790-A49A-6A40-9230-6535BDE41CD5}" srcId="{9FDA3F84-2A38-D746-8768-4EDF4A7127BE}" destId="{2883D7F9-3320-B24F-A6EF-BB748D690053}" srcOrd="2" destOrd="0" parTransId="{552B2D0E-75C6-8244-8C6C-EC4347175F89}" sibTransId="{03977185-5F8D-AA4C-B631-8A7731A34760}"/>
    <dgm:cxn modelId="{CF20C2DC-E487-284C-9860-033C2D369818}" type="presOf" srcId="{9FDA3F84-2A38-D746-8768-4EDF4A7127BE}" destId="{BC1999C9-AF14-1948-A67F-EB01CDEB3E46}" srcOrd="0" destOrd="0" presId="urn:microsoft.com/office/officeart/2005/8/layout/chevron1"/>
    <dgm:cxn modelId="{D66322E4-ED94-2B44-8F17-54B8BAB080A8}" type="presOf" srcId="{2883D7F9-3320-B24F-A6EF-BB748D690053}" destId="{5E8BEF15-695E-CD44-9200-3DD0F4DF1D8D}" srcOrd="0" destOrd="0" presId="urn:microsoft.com/office/officeart/2005/8/layout/chevron1"/>
    <dgm:cxn modelId="{4C7EB391-DC39-4147-A0BB-D7106ADD518C}" type="presParOf" srcId="{BC1999C9-AF14-1948-A67F-EB01CDEB3E46}" destId="{AB68B76F-F1BC-B24D-AB19-1A789904ECAD}" srcOrd="0" destOrd="0" presId="urn:microsoft.com/office/officeart/2005/8/layout/chevron1"/>
    <dgm:cxn modelId="{F4B5D0FE-EADC-524A-A3FA-D08BF17F5A9F}" type="presParOf" srcId="{BC1999C9-AF14-1948-A67F-EB01CDEB3E46}" destId="{C886C08E-AB66-5844-9B66-BD431CEBB7EF}" srcOrd="1" destOrd="0" presId="urn:microsoft.com/office/officeart/2005/8/layout/chevron1"/>
    <dgm:cxn modelId="{560881D5-8517-4D4B-AD76-C3E7C14A67AF}" type="presParOf" srcId="{BC1999C9-AF14-1948-A67F-EB01CDEB3E46}" destId="{A45A78F7-5C95-354E-A42C-7AF8CE5394FE}" srcOrd="2" destOrd="0" presId="urn:microsoft.com/office/officeart/2005/8/layout/chevron1"/>
    <dgm:cxn modelId="{1C3DD91E-AD36-FE47-B983-13742118E56C}" type="presParOf" srcId="{BC1999C9-AF14-1948-A67F-EB01CDEB3E46}" destId="{DCA43382-0E2E-514E-9B46-E579A9D38066}" srcOrd="3" destOrd="0" presId="urn:microsoft.com/office/officeart/2005/8/layout/chevron1"/>
    <dgm:cxn modelId="{95B3D54A-D262-7442-898B-DE3B20279EF1}"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14F2B1-DB3F-5B4C-97FE-ECCF19C401EC}" type="doc">
      <dgm:prSet loTypeId="urn:microsoft.com/office/officeart/2005/8/layout/hChevron3" loCatId="" qsTypeId="urn:microsoft.com/office/officeart/2005/8/quickstyle/simple4" qsCatId="simple" csTypeId="urn:microsoft.com/office/officeart/2005/8/colors/accent1_3" csCatId="accent1" phldr="1"/>
      <dgm:spPr/>
    </dgm:pt>
    <dgm:pt modelId="{78F7E88C-E118-3C40-A6F6-9AA8456D1831}">
      <dgm:prSet phldrT="[Text]"/>
      <dgm:spPr/>
      <dgm:t>
        <a:bodyPr/>
        <a:lstStyle/>
        <a:p>
          <a:r>
            <a:rPr lang="en-US" dirty="0"/>
            <a:t>Select Regions</a:t>
          </a:r>
        </a:p>
      </dgm:t>
    </dgm:pt>
    <dgm:pt modelId="{E72B6950-FF26-8C44-8446-0FC09FB1E32B}" type="parTrans" cxnId="{DBC7C11B-F856-C14D-9581-810B3B246AB8}">
      <dgm:prSet/>
      <dgm:spPr/>
      <dgm:t>
        <a:bodyPr/>
        <a:lstStyle/>
        <a:p>
          <a:endParaRPr lang="en-US"/>
        </a:p>
      </dgm:t>
    </dgm:pt>
    <dgm:pt modelId="{626DDB89-5877-DF4D-B475-8077FAA1C31F}" type="sibTrans" cxnId="{DBC7C11B-F856-C14D-9581-810B3B246AB8}">
      <dgm:prSet/>
      <dgm:spPr/>
      <dgm:t>
        <a:bodyPr/>
        <a:lstStyle/>
        <a:p>
          <a:endParaRPr lang="en-US"/>
        </a:p>
      </dgm:t>
    </dgm:pt>
    <dgm:pt modelId="{0A0A62AE-BED6-C14B-A121-CCCCF7E41A30}">
      <dgm:prSet phldrT="[Text]"/>
      <dgm:spPr/>
      <dgm:t>
        <a:bodyPr/>
        <a:lstStyle/>
        <a:p>
          <a:r>
            <a:rPr lang="en-US" dirty="0"/>
            <a:t>Select Services / Metrics</a:t>
          </a:r>
        </a:p>
      </dgm:t>
    </dgm:pt>
    <dgm:pt modelId="{0F217074-27BE-1E43-9FD9-18504E72FB5D}" type="parTrans" cxnId="{4AE1A3A9-7602-F24A-963C-FF4F9AD956C9}">
      <dgm:prSet/>
      <dgm:spPr/>
      <dgm:t>
        <a:bodyPr/>
        <a:lstStyle/>
        <a:p>
          <a:endParaRPr lang="en-US"/>
        </a:p>
      </dgm:t>
    </dgm:pt>
    <dgm:pt modelId="{A8981D5E-70DF-0A4F-8E4C-262849A4BB9C}" type="sibTrans" cxnId="{4AE1A3A9-7602-F24A-963C-FF4F9AD956C9}">
      <dgm:prSet/>
      <dgm:spPr/>
      <dgm:t>
        <a:bodyPr/>
        <a:lstStyle/>
        <a:p>
          <a:endParaRPr lang="en-US"/>
        </a:p>
      </dgm:t>
    </dgm:pt>
    <dgm:pt modelId="{7160C5EC-7682-5542-8E49-CE7776E28C47}">
      <dgm:prSet phldrT="[Text]"/>
      <dgm:spPr/>
      <dgm:t>
        <a:bodyPr/>
        <a:lstStyle/>
        <a:p>
          <a:r>
            <a:rPr lang="en-US" dirty="0"/>
            <a:t>index - default </a:t>
          </a:r>
          <a:br>
            <a:rPr lang="en-US" dirty="0"/>
          </a:br>
          <a:r>
            <a:rPr lang="en-US" dirty="0" err="1"/>
            <a:t>sourcetype</a:t>
          </a:r>
          <a:r>
            <a:rPr lang="en-US" dirty="0"/>
            <a:t> - </a:t>
          </a:r>
          <a:r>
            <a:rPr lang="en-US" dirty="0" err="1"/>
            <a:t>aws:cloudwatch</a:t>
          </a:r>
          <a:endParaRPr lang="en-US" dirty="0"/>
        </a:p>
      </dgm:t>
    </dgm:pt>
    <dgm:pt modelId="{18C5FC6C-CF03-BE42-A54F-CC2AA6671C01}" type="parTrans" cxnId="{D1BF7983-36AA-8040-8C36-576FCE042616}">
      <dgm:prSet/>
      <dgm:spPr/>
      <dgm:t>
        <a:bodyPr/>
        <a:lstStyle/>
        <a:p>
          <a:endParaRPr lang="en-US"/>
        </a:p>
      </dgm:t>
    </dgm:pt>
    <dgm:pt modelId="{AEA37D7A-ED12-C947-B3C4-85294A6BE7E2}" type="sibTrans" cxnId="{D1BF7983-36AA-8040-8C36-576FCE042616}">
      <dgm:prSet/>
      <dgm:spPr/>
      <dgm:t>
        <a:bodyPr/>
        <a:lstStyle/>
        <a:p>
          <a:endParaRPr lang="en-US"/>
        </a:p>
      </dgm:t>
    </dgm:pt>
    <dgm:pt modelId="{42F9EF44-3035-3945-B0AC-31FC47C24F1A}" type="pres">
      <dgm:prSet presAssocID="{EA14F2B1-DB3F-5B4C-97FE-ECCF19C401EC}" presName="Name0" presStyleCnt="0">
        <dgm:presLayoutVars>
          <dgm:dir/>
          <dgm:resizeHandles val="exact"/>
        </dgm:presLayoutVars>
      </dgm:prSet>
      <dgm:spPr/>
    </dgm:pt>
    <dgm:pt modelId="{84004331-55BA-9F4A-96E9-9435152ED8CD}" type="pres">
      <dgm:prSet presAssocID="{78F7E88C-E118-3C40-A6F6-9AA8456D1831}" presName="parTxOnly" presStyleLbl="node1" presStyleIdx="0" presStyleCnt="3">
        <dgm:presLayoutVars>
          <dgm:bulletEnabled val="1"/>
        </dgm:presLayoutVars>
      </dgm:prSet>
      <dgm:spPr/>
    </dgm:pt>
    <dgm:pt modelId="{10BBF5D0-C0E1-024D-8312-D432DA539B75}" type="pres">
      <dgm:prSet presAssocID="{626DDB89-5877-DF4D-B475-8077FAA1C31F}" presName="parSpace" presStyleCnt="0"/>
      <dgm:spPr/>
    </dgm:pt>
    <dgm:pt modelId="{FCA847A6-0EF4-A64E-A754-156E0BA230FD}" type="pres">
      <dgm:prSet presAssocID="{0A0A62AE-BED6-C14B-A121-CCCCF7E41A30}" presName="parTxOnly" presStyleLbl="node1" presStyleIdx="1" presStyleCnt="3">
        <dgm:presLayoutVars>
          <dgm:bulletEnabled val="1"/>
        </dgm:presLayoutVars>
      </dgm:prSet>
      <dgm:spPr/>
    </dgm:pt>
    <dgm:pt modelId="{EFACC88F-727B-814C-BA94-21BC084ED290}" type="pres">
      <dgm:prSet presAssocID="{A8981D5E-70DF-0A4F-8E4C-262849A4BB9C}" presName="parSpace" presStyleCnt="0"/>
      <dgm:spPr/>
    </dgm:pt>
    <dgm:pt modelId="{3521B663-3DAA-0142-9676-902C03695F6F}" type="pres">
      <dgm:prSet presAssocID="{7160C5EC-7682-5542-8E49-CE7776E28C47}" presName="parTxOnly" presStyleLbl="node1" presStyleIdx="2" presStyleCnt="3">
        <dgm:presLayoutVars>
          <dgm:bulletEnabled val="1"/>
        </dgm:presLayoutVars>
      </dgm:prSet>
      <dgm:spPr/>
    </dgm:pt>
  </dgm:ptLst>
  <dgm:cxnLst>
    <dgm:cxn modelId="{DBC7C11B-F856-C14D-9581-810B3B246AB8}" srcId="{EA14F2B1-DB3F-5B4C-97FE-ECCF19C401EC}" destId="{78F7E88C-E118-3C40-A6F6-9AA8456D1831}" srcOrd="0" destOrd="0" parTransId="{E72B6950-FF26-8C44-8446-0FC09FB1E32B}" sibTransId="{626DDB89-5877-DF4D-B475-8077FAA1C31F}"/>
    <dgm:cxn modelId="{A6C0BE63-F658-2A4F-8382-928F0324350C}" type="presOf" srcId="{EA14F2B1-DB3F-5B4C-97FE-ECCF19C401EC}" destId="{42F9EF44-3035-3945-B0AC-31FC47C24F1A}" srcOrd="0" destOrd="0" presId="urn:microsoft.com/office/officeart/2005/8/layout/hChevron3"/>
    <dgm:cxn modelId="{D1BF7983-36AA-8040-8C36-576FCE042616}" srcId="{EA14F2B1-DB3F-5B4C-97FE-ECCF19C401EC}" destId="{7160C5EC-7682-5542-8E49-CE7776E28C47}" srcOrd="2" destOrd="0" parTransId="{18C5FC6C-CF03-BE42-A54F-CC2AA6671C01}" sibTransId="{AEA37D7A-ED12-C947-B3C4-85294A6BE7E2}"/>
    <dgm:cxn modelId="{4B135693-36D0-384C-9D31-88D0A900C2FB}" type="presOf" srcId="{7160C5EC-7682-5542-8E49-CE7776E28C47}" destId="{3521B663-3DAA-0142-9676-902C03695F6F}" srcOrd="0" destOrd="0" presId="urn:microsoft.com/office/officeart/2005/8/layout/hChevron3"/>
    <dgm:cxn modelId="{5FF8BEA1-16D9-0D49-878D-5F86F72F326B}" type="presOf" srcId="{78F7E88C-E118-3C40-A6F6-9AA8456D1831}" destId="{84004331-55BA-9F4A-96E9-9435152ED8CD}" srcOrd="0" destOrd="0" presId="urn:microsoft.com/office/officeart/2005/8/layout/hChevron3"/>
    <dgm:cxn modelId="{4AE1A3A9-7602-F24A-963C-FF4F9AD956C9}" srcId="{EA14F2B1-DB3F-5B4C-97FE-ECCF19C401EC}" destId="{0A0A62AE-BED6-C14B-A121-CCCCF7E41A30}" srcOrd="1" destOrd="0" parTransId="{0F217074-27BE-1E43-9FD9-18504E72FB5D}" sibTransId="{A8981D5E-70DF-0A4F-8E4C-262849A4BB9C}"/>
    <dgm:cxn modelId="{58BAB3FD-6EF4-4A48-88ED-79683FB1002C}" type="presOf" srcId="{0A0A62AE-BED6-C14B-A121-CCCCF7E41A30}" destId="{FCA847A6-0EF4-A64E-A754-156E0BA230FD}" srcOrd="0" destOrd="0" presId="urn:microsoft.com/office/officeart/2005/8/layout/hChevron3"/>
    <dgm:cxn modelId="{EF3F5E00-0A8D-CF4A-ABEA-FAF621D87E3E}" type="presParOf" srcId="{42F9EF44-3035-3945-B0AC-31FC47C24F1A}" destId="{84004331-55BA-9F4A-96E9-9435152ED8CD}" srcOrd="0" destOrd="0" presId="urn:microsoft.com/office/officeart/2005/8/layout/hChevron3"/>
    <dgm:cxn modelId="{F63D95CC-ED03-D541-A8CA-F4B878C05306}" type="presParOf" srcId="{42F9EF44-3035-3945-B0AC-31FC47C24F1A}" destId="{10BBF5D0-C0E1-024D-8312-D432DA539B75}" srcOrd="1" destOrd="0" presId="urn:microsoft.com/office/officeart/2005/8/layout/hChevron3"/>
    <dgm:cxn modelId="{FC0E2044-DBC3-F04B-96FE-88D25FF0080D}" type="presParOf" srcId="{42F9EF44-3035-3945-B0AC-31FC47C24F1A}" destId="{FCA847A6-0EF4-A64E-A754-156E0BA230FD}" srcOrd="2" destOrd="0" presId="urn:microsoft.com/office/officeart/2005/8/layout/hChevron3"/>
    <dgm:cxn modelId="{214955B9-754F-954B-A62D-375F1C78C02E}" type="presParOf" srcId="{42F9EF44-3035-3945-B0AC-31FC47C24F1A}" destId="{EFACC88F-727B-814C-BA94-21BC084ED290}" srcOrd="3" destOrd="0" presId="urn:microsoft.com/office/officeart/2005/8/layout/hChevron3"/>
    <dgm:cxn modelId="{284AE87F-6C50-6542-90F8-3AF0331EA23B}" type="presParOf" srcId="{42F9EF44-3035-3945-B0AC-31FC47C24F1A}" destId="{3521B663-3DAA-0142-9676-902C03695F6F}"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2883D7F9-3320-B24F-A6EF-BB748D690053}">
      <dgm:prSet phldrT="[Text]"/>
      <dgm:spPr/>
      <dgm:t>
        <a:bodyPr/>
        <a:lstStyle/>
        <a:p>
          <a:r>
            <a:rPr lang="en-US" dirty="0"/>
            <a:t>Index - default </a:t>
          </a:r>
        </a:p>
        <a:p>
          <a:r>
            <a:rPr lang="en-US" dirty="0"/>
            <a:t>Sourcetype - aws:cloudtrail </a:t>
          </a:r>
        </a:p>
      </dgm:t>
    </dgm:pt>
    <dgm:pt modelId="{03977185-5F8D-AA4C-B631-8A7731A34760}" type="sibTrans" cxnId="{20528790-A49A-6A40-9230-6535BDE41CD5}">
      <dgm:prSet/>
      <dgm:spPr/>
      <dgm:t>
        <a:bodyPr/>
        <a:lstStyle/>
        <a:p>
          <a:endParaRPr lang="en-US"/>
        </a:p>
      </dgm:t>
    </dgm:pt>
    <dgm:pt modelId="{552B2D0E-75C6-8244-8C6C-EC4347175F89}" type="parTrans" cxnId="{20528790-A49A-6A40-9230-6535BDE41CD5}">
      <dgm:prSet/>
      <dgm:spPr/>
      <dgm:t>
        <a:bodyPr/>
        <a:lstStyle/>
        <a:p>
          <a:endParaRPr lang="en-US"/>
        </a:p>
      </dgm:t>
    </dgm:pt>
    <dgm:pt modelId="{1AEA5FE0-333B-A94B-AD96-77BE0B5EE8A1}">
      <dgm:prSet phldrT="[Text]"/>
      <dgm:spPr/>
      <dgm:t>
        <a:bodyPr/>
        <a:lstStyle/>
        <a:p>
          <a:r>
            <a:rPr lang="en-US" dirty="0"/>
            <a:t>Select SQS</a:t>
          </a:r>
        </a:p>
      </dgm:t>
    </dgm:pt>
    <dgm:pt modelId="{4CFD5971-4D6A-7847-AB1F-24F5B96F3626}" type="sibTrans" cxnId="{9EE1CB0B-D1EB-5B4B-AB62-D1854C3823F0}">
      <dgm:prSet/>
      <dgm:spPr/>
      <dgm:t>
        <a:bodyPr/>
        <a:lstStyle/>
        <a:p>
          <a:endParaRPr lang="en-US"/>
        </a:p>
      </dgm:t>
    </dgm:pt>
    <dgm:pt modelId="{D8B66516-F774-0049-AB5C-93984FFAEE10}" type="parTrans" cxnId="{9EE1CB0B-D1EB-5B4B-AB62-D1854C3823F0}">
      <dgm:prSet/>
      <dgm:spPr/>
      <dgm:t>
        <a:bodyPr/>
        <a:lstStyle/>
        <a:p>
          <a:endParaRPr lang="en-US"/>
        </a:p>
      </dgm:t>
    </dgm:pt>
    <dgm:pt modelId="{4D6F9BF1-9687-654F-B99E-4B93C3C504E6}">
      <dgm:prSet phldrT="[Text]"/>
      <dgm:spPr/>
      <dgm:t>
        <a:bodyPr/>
        <a:lstStyle/>
        <a:p>
          <a:r>
            <a:rPr lang="en-US" dirty="0"/>
            <a:t>Select Account and Region</a:t>
          </a:r>
        </a:p>
      </dgm:t>
    </dgm:pt>
    <dgm:pt modelId="{97780B51-0619-6343-B126-8591E83F2392}" type="sibTrans" cxnId="{9E1CB847-E1D8-D940-B06B-3D5563CE55C4}">
      <dgm:prSet/>
      <dgm:spPr/>
      <dgm:t>
        <a:bodyPr/>
        <a:lstStyle/>
        <a:p>
          <a:endParaRPr lang="en-US"/>
        </a:p>
      </dgm:t>
    </dgm:pt>
    <dgm:pt modelId="{CC73F8D4-391C-8A4C-B887-1A26A1A1F280}" type="parTrans" cxnId="{9E1CB847-E1D8-D940-B06B-3D5563CE55C4}">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59395">
        <dgm:presLayoutVars>
          <dgm:chMax val="0"/>
          <dgm:chPref val="0"/>
          <dgm:bulletEnabled val="1"/>
        </dgm:presLayoutVars>
      </dgm:prSet>
      <dgm:spPr/>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9EE1CB0B-D1EB-5B4B-AB62-D1854C3823F0}" srcId="{9FDA3F84-2A38-D746-8768-4EDF4A7127BE}" destId="{1AEA5FE0-333B-A94B-AD96-77BE0B5EE8A1}" srcOrd="1" destOrd="0" parTransId="{D8B66516-F774-0049-AB5C-93984FFAEE10}" sibTransId="{4CFD5971-4D6A-7847-AB1F-24F5B96F3626}"/>
    <dgm:cxn modelId="{BFD1992C-CEA4-824B-9CB6-23C83BE93CD1}" type="presOf" srcId="{1AEA5FE0-333B-A94B-AD96-77BE0B5EE8A1}" destId="{A45A78F7-5C95-354E-A42C-7AF8CE5394FE}" srcOrd="0" destOrd="0" presId="urn:microsoft.com/office/officeart/2005/8/layout/chevron1"/>
    <dgm:cxn modelId="{6751BE2F-A2A4-BC46-ABC4-D0D6DD6438F7}" type="presOf" srcId="{4D6F9BF1-9687-654F-B99E-4B93C3C504E6}" destId="{AB68B76F-F1BC-B24D-AB19-1A789904ECA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20528790-A49A-6A40-9230-6535BDE41CD5}" srcId="{9FDA3F84-2A38-D746-8768-4EDF4A7127BE}" destId="{2883D7F9-3320-B24F-A6EF-BB748D690053}" srcOrd="2" destOrd="0" parTransId="{552B2D0E-75C6-8244-8C6C-EC4347175F89}" sibTransId="{03977185-5F8D-AA4C-B631-8A7731A34760}"/>
    <dgm:cxn modelId="{17CDE9D1-4DCB-CA4F-A276-6CB49DA4470A}" type="presOf" srcId="{2883D7F9-3320-B24F-A6EF-BB748D690053}" destId="{5E8BEF15-695E-CD44-9200-3DD0F4DF1D8D}" srcOrd="0" destOrd="0" presId="urn:microsoft.com/office/officeart/2005/8/layout/chevron1"/>
    <dgm:cxn modelId="{52A23AED-B984-4D41-98C5-5A0E29354D5C}" type="presOf" srcId="{9FDA3F84-2A38-D746-8768-4EDF4A7127BE}" destId="{BC1999C9-AF14-1948-A67F-EB01CDEB3E46}" srcOrd="0" destOrd="0" presId="urn:microsoft.com/office/officeart/2005/8/layout/chevron1"/>
    <dgm:cxn modelId="{4543BAB0-6E53-DA44-842B-49FDE6CEA7BD}" type="presParOf" srcId="{BC1999C9-AF14-1948-A67F-EB01CDEB3E46}" destId="{AB68B76F-F1BC-B24D-AB19-1A789904ECAD}" srcOrd="0" destOrd="0" presId="urn:microsoft.com/office/officeart/2005/8/layout/chevron1"/>
    <dgm:cxn modelId="{01D9E358-3973-F64A-9C7A-BC83FB7FEC17}" type="presParOf" srcId="{BC1999C9-AF14-1948-A67F-EB01CDEB3E46}" destId="{C886C08E-AB66-5844-9B66-BD431CEBB7EF}" srcOrd="1" destOrd="0" presId="urn:microsoft.com/office/officeart/2005/8/layout/chevron1"/>
    <dgm:cxn modelId="{A6877EE2-A117-274A-A7EA-60B94F27C5D8}" type="presParOf" srcId="{BC1999C9-AF14-1948-A67F-EB01CDEB3E46}" destId="{A45A78F7-5C95-354E-A42C-7AF8CE5394FE}" srcOrd="2" destOrd="0" presId="urn:microsoft.com/office/officeart/2005/8/layout/chevron1"/>
    <dgm:cxn modelId="{5A2436A3-78F5-CE4A-9AED-9C00FE4EA3C0}" type="presParOf" srcId="{BC1999C9-AF14-1948-A67F-EB01CDEB3E46}" destId="{DCA43382-0E2E-514E-9B46-E579A9D38066}" srcOrd="3" destOrd="0" presId="urn:microsoft.com/office/officeart/2005/8/layout/chevron1"/>
    <dgm:cxn modelId="{9F0EB614-5C2B-4646-8A29-4BEFBB5A4B3B}"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2883D7F9-3320-B24F-A6EF-BB748D690053}">
      <dgm:prSet phldrT="[Text]"/>
      <dgm:spPr/>
      <dgm:t>
        <a:bodyPr/>
        <a:lstStyle/>
        <a:p>
          <a:r>
            <a:rPr lang="en-US" dirty="0"/>
            <a:t>Index - default </a:t>
          </a:r>
        </a:p>
        <a:p>
          <a:r>
            <a:rPr lang="en-US" dirty="0"/>
            <a:t>Sourcetype - </a:t>
          </a:r>
          <a:r>
            <a:rPr lang="en-US" dirty="0" err="1"/>
            <a:t>aws:cloudwatchlogs:vpcflow</a:t>
          </a:r>
          <a:r>
            <a:rPr lang="en-US" dirty="0"/>
            <a:t> </a:t>
          </a:r>
        </a:p>
      </dgm:t>
    </dgm:pt>
    <dgm:pt modelId="{03977185-5F8D-AA4C-B631-8A7731A34760}" type="sibTrans" cxnId="{20528790-A49A-6A40-9230-6535BDE41CD5}">
      <dgm:prSet/>
      <dgm:spPr/>
      <dgm:t>
        <a:bodyPr/>
        <a:lstStyle/>
        <a:p>
          <a:endParaRPr lang="en-US"/>
        </a:p>
      </dgm:t>
    </dgm:pt>
    <dgm:pt modelId="{552B2D0E-75C6-8244-8C6C-EC4347175F89}" type="parTrans" cxnId="{20528790-A49A-6A40-9230-6535BDE41CD5}">
      <dgm:prSet/>
      <dgm:spPr/>
      <dgm:t>
        <a:bodyPr/>
        <a:lstStyle/>
        <a:p>
          <a:endParaRPr lang="en-US"/>
        </a:p>
      </dgm:t>
    </dgm:pt>
    <dgm:pt modelId="{1AEA5FE0-333B-A94B-AD96-77BE0B5EE8A1}">
      <dgm:prSet phldrT="[Text]"/>
      <dgm:spPr/>
      <dgm:t>
        <a:bodyPr/>
        <a:lstStyle/>
        <a:p>
          <a:r>
            <a:rPr lang="en-US" dirty="0"/>
            <a:t>Select SQS</a:t>
          </a:r>
        </a:p>
      </dgm:t>
    </dgm:pt>
    <dgm:pt modelId="{4CFD5971-4D6A-7847-AB1F-24F5B96F3626}" type="sibTrans" cxnId="{9EE1CB0B-D1EB-5B4B-AB62-D1854C3823F0}">
      <dgm:prSet/>
      <dgm:spPr/>
      <dgm:t>
        <a:bodyPr/>
        <a:lstStyle/>
        <a:p>
          <a:endParaRPr lang="en-US"/>
        </a:p>
      </dgm:t>
    </dgm:pt>
    <dgm:pt modelId="{D8B66516-F774-0049-AB5C-93984FFAEE10}" type="parTrans" cxnId="{9EE1CB0B-D1EB-5B4B-AB62-D1854C3823F0}">
      <dgm:prSet/>
      <dgm:spPr/>
      <dgm:t>
        <a:bodyPr/>
        <a:lstStyle/>
        <a:p>
          <a:endParaRPr lang="en-US"/>
        </a:p>
      </dgm:t>
    </dgm:pt>
    <dgm:pt modelId="{4D6F9BF1-9687-654F-B99E-4B93C3C504E6}">
      <dgm:prSet phldrT="[Text]"/>
      <dgm:spPr/>
      <dgm:t>
        <a:bodyPr/>
        <a:lstStyle/>
        <a:p>
          <a:r>
            <a:rPr lang="en-US" dirty="0"/>
            <a:t>Select Account and Region</a:t>
          </a:r>
        </a:p>
      </dgm:t>
    </dgm:pt>
    <dgm:pt modelId="{97780B51-0619-6343-B126-8591E83F2392}" type="sibTrans" cxnId="{9E1CB847-E1D8-D940-B06B-3D5563CE55C4}">
      <dgm:prSet/>
      <dgm:spPr/>
      <dgm:t>
        <a:bodyPr/>
        <a:lstStyle/>
        <a:p>
          <a:endParaRPr lang="en-US"/>
        </a:p>
      </dgm:t>
    </dgm:pt>
    <dgm:pt modelId="{CC73F8D4-391C-8A4C-B887-1A26A1A1F280}" type="parTrans" cxnId="{9E1CB847-E1D8-D940-B06B-3D5563CE55C4}">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59395">
        <dgm:presLayoutVars>
          <dgm:chMax val="0"/>
          <dgm:chPref val="0"/>
          <dgm:bulletEnabled val="1"/>
        </dgm:presLayoutVars>
      </dgm:prSet>
      <dgm:spPr/>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9EE1CB0B-D1EB-5B4B-AB62-D1854C3823F0}" srcId="{9FDA3F84-2A38-D746-8768-4EDF4A7127BE}" destId="{1AEA5FE0-333B-A94B-AD96-77BE0B5EE8A1}" srcOrd="1" destOrd="0" parTransId="{D8B66516-F774-0049-AB5C-93984FFAEE10}" sibTransId="{4CFD5971-4D6A-7847-AB1F-24F5B96F3626}"/>
    <dgm:cxn modelId="{BFD1992C-CEA4-824B-9CB6-23C83BE93CD1}" type="presOf" srcId="{1AEA5FE0-333B-A94B-AD96-77BE0B5EE8A1}" destId="{A45A78F7-5C95-354E-A42C-7AF8CE5394FE}" srcOrd="0" destOrd="0" presId="urn:microsoft.com/office/officeart/2005/8/layout/chevron1"/>
    <dgm:cxn modelId="{6751BE2F-A2A4-BC46-ABC4-D0D6DD6438F7}" type="presOf" srcId="{4D6F9BF1-9687-654F-B99E-4B93C3C504E6}" destId="{AB68B76F-F1BC-B24D-AB19-1A789904ECA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20528790-A49A-6A40-9230-6535BDE41CD5}" srcId="{9FDA3F84-2A38-D746-8768-4EDF4A7127BE}" destId="{2883D7F9-3320-B24F-A6EF-BB748D690053}" srcOrd="2" destOrd="0" parTransId="{552B2D0E-75C6-8244-8C6C-EC4347175F89}" sibTransId="{03977185-5F8D-AA4C-B631-8A7731A34760}"/>
    <dgm:cxn modelId="{17CDE9D1-4DCB-CA4F-A276-6CB49DA4470A}" type="presOf" srcId="{2883D7F9-3320-B24F-A6EF-BB748D690053}" destId="{5E8BEF15-695E-CD44-9200-3DD0F4DF1D8D}" srcOrd="0" destOrd="0" presId="urn:microsoft.com/office/officeart/2005/8/layout/chevron1"/>
    <dgm:cxn modelId="{52A23AED-B984-4D41-98C5-5A0E29354D5C}" type="presOf" srcId="{9FDA3F84-2A38-D746-8768-4EDF4A7127BE}" destId="{BC1999C9-AF14-1948-A67F-EB01CDEB3E46}" srcOrd="0" destOrd="0" presId="urn:microsoft.com/office/officeart/2005/8/layout/chevron1"/>
    <dgm:cxn modelId="{4543BAB0-6E53-DA44-842B-49FDE6CEA7BD}" type="presParOf" srcId="{BC1999C9-AF14-1948-A67F-EB01CDEB3E46}" destId="{AB68B76F-F1BC-B24D-AB19-1A789904ECAD}" srcOrd="0" destOrd="0" presId="urn:microsoft.com/office/officeart/2005/8/layout/chevron1"/>
    <dgm:cxn modelId="{01D9E358-3973-F64A-9C7A-BC83FB7FEC17}" type="presParOf" srcId="{BC1999C9-AF14-1948-A67F-EB01CDEB3E46}" destId="{C886C08E-AB66-5844-9B66-BD431CEBB7EF}" srcOrd="1" destOrd="0" presId="urn:microsoft.com/office/officeart/2005/8/layout/chevron1"/>
    <dgm:cxn modelId="{A6877EE2-A117-274A-A7EA-60B94F27C5D8}" type="presParOf" srcId="{BC1999C9-AF14-1948-A67F-EB01CDEB3E46}" destId="{A45A78F7-5C95-354E-A42C-7AF8CE5394FE}" srcOrd="2" destOrd="0" presId="urn:microsoft.com/office/officeart/2005/8/layout/chevron1"/>
    <dgm:cxn modelId="{5A2436A3-78F5-CE4A-9AED-9C00FE4EA3C0}" type="presParOf" srcId="{BC1999C9-AF14-1948-A67F-EB01CDEB3E46}" destId="{DCA43382-0E2E-514E-9B46-E579A9D38066}" srcOrd="3" destOrd="0" presId="urn:microsoft.com/office/officeart/2005/8/layout/chevron1"/>
    <dgm:cxn modelId="{9F0EB614-5C2B-4646-8A29-4BEFBB5A4B3B}"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aws:inspector</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2"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5E8BEF15-695E-CD44-9200-3DD0F4DF1D8D}" type="pres">
      <dgm:prSet presAssocID="{2883D7F9-3320-B24F-A6EF-BB748D690053}" presName="parTxOnly" presStyleLbl="node1" presStyleIdx="1" presStyleCnt="2" custScaleX="71781">
        <dgm:presLayoutVars>
          <dgm:chMax val="0"/>
          <dgm:chPref val="0"/>
          <dgm:bulletEnabled val="1"/>
        </dgm:presLayoutVars>
      </dgm:prSet>
      <dgm:spPr/>
    </dgm:pt>
  </dgm:ptLst>
  <dgm:cxnLst>
    <dgm:cxn modelId="{C21DF83A-1A87-2945-8E1F-E3C3C8BA368E}" type="presOf" srcId="{4D6F9BF1-9687-654F-B99E-4B93C3C504E6}" destId="{AB68B76F-F1BC-B24D-AB19-1A789904ECA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4180A581-8AC4-AB4F-B4B2-3BEB0D5DA890}" type="presOf" srcId="{9FDA3F84-2A38-D746-8768-4EDF4A7127BE}" destId="{BC1999C9-AF14-1948-A67F-EB01CDEB3E46}" srcOrd="0" destOrd="0" presId="urn:microsoft.com/office/officeart/2005/8/layout/chevron1"/>
    <dgm:cxn modelId="{20528790-A49A-6A40-9230-6535BDE41CD5}" srcId="{9FDA3F84-2A38-D746-8768-4EDF4A7127BE}" destId="{2883D7F9-3320-B24F-A6EF-BB748D690053}" srcOrd="1" destOrd="0" parTransId="{552B2D0E-75C6-8244-8C6C-EC4347175F89}" sibTransId="{03977185-5F8D-AA4C-B631-8A7731A34760}"/>
    <dgm:cxn modelId="{2990EDDC-FCB4-C743-98F1-6639D4604EB0}" type="presOf" srcId="{2883D7F9-3320-B24F-A6EF-BB748D690053}" destId="{5E8BEF15-695E-CD44-9200-3DD0F4DF1D8D}" srcOrd="0" destOrd="0" presId="urn:microsoft.com/office/officeart/2005/8/layout/chevron1"/>
    <dgm:cxn modelId="{D1BC8D53-D3FE-294F-B725-17CD7AFF9CE6}" type="presParOf" srcId="{BC1999C9-AF14-1948-A67F-EB01CDEB3E46}" destId="{AB68B76F-F1BC-B24D-AB19-1A789904ECAD}" srcOrd="0" destOrd="0" presId="urn:microsoft.com/office/officeart/2005/8/layout/chevron1"/>
    <dgm:cxn modelId="{E02C136C-6FCF-1B4E-B5A5-F504DF90324C}" type="presParOf" srcId="{BC1999C9-AF14-1948-A67F-EB01CDEB3E46}" destId="{C886C08E-AB66-5844-9B66-BD431CEBB7EF}" srcOrd="1" destOrd="0" presId="urn:microsoft.com/office/officeart/2005/8/layout/chevron1"/>
    <dgm:cxn modelId="{EDB19D0F-6EF7-0B43-BB00-F95707D535B4}" type="presParOf" srcId="{BC1999C9-AF14-1948-A67F-EB01CDEB3E46}" destId="{5E8BEF15-695E-CD44-9200-3DD0F4DF1D8D}" srcOrd="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2B739-7525-2140-83FC-96AE84EFF720}">
      <dsp:nvSpPr>
        <dsp:cNvPr id="0" name=""/>
        <dsp:cNvSpPr/>
      </dsp:nvSpPr>
      <dsp:spPr>
        <a:xfrm>
          <a:off x="4995" y="1569901"/>
          <a:ext cx="2965995" cy="1482997"/>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Add AWS Account</a:t>
          </a:r>
        </a:p>
      </dsp:txBody>
      <dsp:txXfrm>
        <a:off x="48430" y="1613336"/>
        <a:ext cx="2879125" cy="1396127"/>
      </dsp:txXfrm>
    </dsp:sp>
    <dsp:sp modelId="{C61F6992-EB72-6140-B144-96C16B370E0E}">
      <dsp:nvSpPr>
        <dsp:cNvPr id="0" name=""/>
        <dsp:cNvSpPr/>
      </dsp:nvSpPr>
      <dsp:spPr>
        <a:xfrm rot="19457599">
          <a:off x="2833663" y="1856166"/>
          <a:ext cx="1461053" cy="57744"/>
        </a:xfrm>
        <a:custGeom>
          <a:avLst/>
          <a:gdLst/>
          <a:ahLst/>
          <a:cxnLst/>
          <a:rect l="0" t="0" r="0" b="0"/>
          <a:pathLst>
            <a:path>
              <a:moveTo>
                <a:pt x="0" y="28872"/>
              </a:moveTo>
              <a:lnTo>
                <a:pt x="1461053" y="28872"/>
              </a:lnTo>
            </a:path>
          </a:pathLst>
        </a:custGeom>
        <a:noFill/>
        <a:ln w="12700" cap="flat" cmpd="sng" algn="ctr">
          <a:solidFill>
            <a:schemeClr val="accent5">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27664" y="1848511"/>
        <a:ext cx="73052" cy="73052"/>
      </dsp:txXfrm>
    </dsp:sp>
    <dsp:sp modelId="{E8F865A3-1633-2242-881C-60D7AAA94D24}">
      <dsp:nvSpPr>
        <dsp:cNvPr id="0" name=""/>
        <dsp:cNvSpPr/>
      </dsp:nvSpPr>
      <dsp:spPr>
        <a:xfrm>
          <a:off x="4157389" y="717177"/>
          <a:ext cx="2965995" cy="1482997"/>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Splunk Cloud Sales Trial</a:t>
          </a:r>
        </a:p>
      </dsp:txBody>
      <dsp:txXfrm>
        <a:off x="4200824" y="760612"/>
        <a:ext cx="2879125" cy="1396127"/>
      </dsp:txXfrm>
    </dsp:sp>
    <dsp:sp modelId="{637F5F7C-DB4F-F946-87B0-C4E701C7F04B}">
      <dsp:nvSpPr>
        <dsp:cNvPr id="0" name=""/>
        <dsp:cNvSpPr/>
      </dsp:nvSpPr>
      <dsp:spPr>
        <a:xfrm>
          <a:off x="7123385" y="1429804"/>
          <a:ext cx="1186398" cy="57744"/>
        </a:xfrm>
        <a:custGeom>
          <a:avLst/>
          <a:gdLst/>
          <a:ahLst/>
          <a:cxnLst/>
          <a:rect l="0" t="0" r="0" b="0"/>
          <a:pathLst>
            <a:path>
              <a:moveTo>
                <a:pt x="0" y="28872"/>
              </a:moveTo>
              <a:lnTo>
                <a:pt x="1186398" y="28872"/>
              </a:lnTo>
            </a:path>
          </a:pathLst>
        </a:custGeom>
        <a:noFill/>
        <a:ln w="12700" cap="flat" cmpd="sng" algn="ctr">
          <a:solidFill>
            <a:schemeClr val="accent6">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86924" y="1429016"/>
        <a:ext cx="59319" cy="59319"/>
      </dsp:txXfrm>
    </dsp:sp>
    <dsp:sp modelId="{08A96F8E-B01E-0943-B6F9-1843D10A2080}">
      <dsp:nvSpPr>
        <dsp:cNvPr id="0" name=""/>
        <dsp:cNvSpPr/>
      </dsp:nvSpPr>
      <dsp:spPr>
        <a:xfrm>
          <a:off x="8309783" y="717177"/>
          <a:ext cx="2965995" cy="1482997"/>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Manually Add AWS Account</a:t>
          </a:r>
        </a:p>
      </dsp:txBody>
      <dsp:txXfrm>
        <a:off x="8353218" y="760612"/>
        <a:ext cx="2879125" cy="1396127"/>
      </dsp:txXfrm>
    </dsp:sp>
    <dsp:sp modelId="{1575CFB4-C64D-774B-B231-1609ADC46A70}">
      <dsp:nvSpPr>
        <dsp:cNvPr id="0" name=""/>
        <dsp:cNvSpPr/>
      </dsp:nvSpPr>
      <dsp:spPr>
        <a:xfrm rot="2142401">
          <a:off x="2833663" y="2708889"/>
          <a:ext cx="1461053" cy="57744"/>
        </a:xfrm>
        <a:custGeom>
          <a:avLst/>
          <a:gdLst/>
          <a:ahLst/>
          <a:cxnLst/>
          <a:rect l="0" t="0" r="0" b="0"/>
          <a:pathLst>
            <a:path>
              <a:moveTo>
                <a:pt x="0" y="28872"/>
              </a:moveTo>
              <a:lnTo>
                <a:pt x="1461053" y="28872"/>
              </a:lnTo>
            </a:path>
          </a:pathLst>
        </a:custGeom>
        <a:noFill/>
        <a:ln w="12700" cap="flat" cmpd="sng" algn="ctr">
          <a:solidFill>
            <a:schemeClr val="accent5">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27664" y="2701235"/>
        <a:ext cx="73052" cy="73052"/>
      </dsp:txXfrm>
    </dsp:sp>
    <dsp:sp modelId="{3FB73075-D412-3F4E-8B4C-A626106C7053}">
      <dsp:nvSpPr>
        <dsp:cNvPr id="0" name=""/>
        <dsp:cNvSpPr/>
      </dsp:nvSpPr>
      <dsp:spPr>
        <a:xfrm>
          <a:off x="4157389" y="2422624"/>
          <a:ext cx="2965995" cy="1482997"/>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Splunk Enterprise AMI</a:t>
          </a:r>
        </a:p>
      </dsp:txBody>
      <dsp:txXfrm>
        <a:off x="4200824" y="2466059"/>
        <a:ext cx="2879125" cy="1396127"/>
      </dsp:txXfrm>
    </dsp:sp>
    <dsp:sp modelId="{34F2881B-AA01-3942-B9E5-2B89BF55F8CF}">
      <dsp:nvSpPr>
        <dsp:cNvPr id="0" name=""/>
        <dsp:cNvSpPr/>
      </dsp:nvSpPr>
      <dsp:spPr>
        <a:xfrm>
          <a:off x="7123385" y="3135251"/>
          <a:ext cx="1186398" cy="57744"/>
        </a:xfrm>
        <a:custGeom>
          <a:avLst/>
          <a:gdLst/>
          <a:ahLst/>
          <a:cxnLst/>
          <a:rect l="0" t="0" r="0" b="0"/>
          <a:pathLst>
            <a:path>
              <a:moveTo>
                <a:pt x="0" y="28872"/>
              </a:moveTo>
              <a:lnTo>
                <a:pt x="1186398" y="28872"/>
              </a:lnTo>
            </a:path>
          </a:pathLst>
        </a:custGeom>
        <a:noFill/>
        <a:ln w="12700" cap="flat" cmpd="sng" algn="ctr">
          <a:solidFill>
            <a:schemeClr val="accent6">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86924" y="3134463"/>
        <a:ext cx="59319" cy="59319"/>
      </dsp:txXfrm>
    </dsp:sp>
    <dsp:sp modelId="{59B12E22-D40C-3240-A6B8-5CA2CFD08694}">
      <dsp:nvSpPr>
        <dsp:cNvPr id="0" name=""/>
        <dsp:cNvSpPr/>
      </dsp:nvSpPr>
      <dsp:spPr>
        <a:xfrm>
          <a:off x="8309783" y="2422624"/>
          <a:ext cx="2965995" cy="1482997"/>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Add EC2 Role</a:t>
          </a:r>
        </a:p>
      </dsp:txBody>
      <dsp:txXfrm>
        <a:off x="8353218" y="2466059"/>
        <a:ext cx="2879125" cy="13961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3877" y="0"/>
          <a:ext cx="3270580"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Region</a:t>
          </a:r>
        </a:p>
      </dsp:txBody>
      <dsp:txXfrm>
        <a:off x="344332" y="0"/>
        <a:ext cx="2589671" cy="680909"/>
      </dsp:txXfrm>
    </dsp:sp>
    <dsp:sp modelId="{A87976B0-9B88-9D4B-93F9-136307C3E9DE}">
      <dsp:nvSpPr>
        <dsp:cNvPr id="0" name=""/>
        <dsp:cNvSpPr/>
      </dsp:nvSpPr>
      <dsp:spPr>
        <a:xfrm>
          <a:off x="2732108" y="0"/>
          <a:ext cx="5423488"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Description API Intervals</a:t>
          </a:r>
        </a:p>
      </dsp:txBody>
      <dsp:txXfrm>
        <a:off x="3072563" y="0"/>
        <a:ext cx="4742579" cy="680909"/>
      </dsp:txXfrm>
    </dsp:sp>
    <dsp:sp modelId="{5E8BEF15-695E-CD44-9200-3DD0F4DF1D8D}">
      <dsp:nvSpPr>
        <dsp:cNvPr id="0" name=""/>
        <dsp:cNvSpPr/>
      </dsp:nvSpPr>
      <dsp:spPr>
        <a:xfrm>
          <a:off x="7613248" y="0"/>
          <a:ext cx="3893034"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a:t>
          </a:r>
          <a:r>
            <a:rPr lang="mr-IN" sz="1900" kern="1200" dirty="0"/>
            <a:t>–</a:t>
          </a:r>
          <a:r>
            <a:rPr lang="en-US" sz="1900" kern="1200" dirty="0"/>
            <a:t> default</a:t>
          </a:r>
        </a:p>
        <a:p>
          <a:pPr marL="0" lvl="0" indent="0" algn="ctr" defTabSz="844550">
            <a:lnSpc>
              <a:spcPct val="90000"/>
            </a:lnSpc>
            <a:spcBef>
              <a:spcPct val="0"/>
            </a:spcBef>
            <a:spcAft>
              <a:spcPct val="35000"/>
            </a:spcAft>
            <a:buNone/>
          </a:pPr>
          <a:r>
            <a:rPr lang="en-US" sz="1900" kern="1200" dirty="0"/>
            <a:t>Sourcetype </a:t>
          </a:r>
          <a:r>
            <a:rPr lang="mr-IN" sz="1900" kern="1200" dirty="0"/>
            <a:t>–</a:t>
          </a:r>
          <a:r>
            <a:rPr lang="en-US" sz="1900" kern="1200" dirty="0" err="1"/>
            <a:t>aws:description</a:t>
          </a:r>
          <a:endParaRPr lang="en-US" sz="1900" kern="1200" dirty="0"/>
        </a:p>
      </dsp:txBody>
      <dsp:txXfrm>
        <a:off x="7953703" y="0"/>
        <a:ext cx="3212125" cy="6809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3877" y="0"/>
          <a:ext cx="3270580"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S3 Bucket</a:t>
          </a:r>
        </a:p>
      </dsp:txBody>
      <dsp:txXfrm>
        <a:off x="344332" y="0"/>
        <a:ext cx="2589671" cy="680909"/>
      </dsp:txXfrm>
    </dsp:sp>
    <dsp:sp modelId="{3F8BE08A-46E1-4347-96ED-A71453B1966D}">
      <dsp:nvSpPr>
        <dsp:cNvPr id="0" name=""/>
        <dsp:cNvSpPr/>
      </dsp:nvSpPr>
      <dsp:spPr>
        <a:xfrm>
          <a:off x="2732108" y="0"/>
          <a:ext cx="5423488"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Billing Report Selection</a:t>
          </a:r>
        </a:p>
      </dsp:txBody>
      <dsp:txXfrm>
        <a:off x="3072563" y="0"/>
        <a:ext cx="4742579" cy="680909"/>
      </dsp:txXfrm>
    </dsp:sp>
    <dsp:sp modelId="{5E8BEF15-695E-CD44-9200-3DD0F4DF1D8D}">
      <dsp:nvSpPr>
        <dsp:cNvPr id="0" name=""/>
        <dsp:cNvSpPr/>
      </dsp:nvSpPr>
      <dsp:spPr>
        <a:xfrm>
          <a:off x="7613248" y="0"/>
          <a:ext cx="3893034"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a:t>
          </a:r>
          <a:r>
            <a:rPr lang="mr-IN" sz="1900" kern="1200" dirty="0"/>
            <a:t>–</a:t>
          </a:r>
          <a:r>
            <a:rPr lang="en-US" sz="1900" kern="1200" dirty="0"/>
            <a:t> default</a:t>
          </a:r>
        </a:p>
        <a:p>
          <a:pPr marL="0" lvl="0" indent="0" algn="ctr" defTabSz="844550">
            <a:lnSpc>
              <a:spcPct val="90000"/>
            </a:lnSpc>
            <a:spcBef>
              <a:spcPct val="0"/>
            </a:spcBef>
            <a:spcAft>
              <a:spcPct val="35000"/>
            </a:spcAft>
            <a:buNone/>
          </a:pPr>
          <a:r>
            <a:rPr lang="en-US" sz="1900" kern="1200" dirty="0"/>
            <a:t>Sourcetype </a:t>
          </a:r>
          <a:r>
            <a:rPr lang="mr-IN" sz="1900" kern="1200" dirty="0"/>
            <a:t>–</a:t>
          </a:r>
          <a:r>
            <a:rPr lang="en-US" sz="1900" kern="1200" dirty="0"/>
            <a:t> </a:t>
          </a:r>
          <a:r>
            <a:rPr lang="en-US" sz="1900" kern="1200" dirty="0" err="1"/>
            <a:t>aws:billing:cur</a:t>
          </a:r>
          <a:endParaRPr lang="en-US" sz="1900" kern="1200" dirty="0"/>
        </a:p>
      </dsp:txBody>
      <dsp:txXfrm>
        <a:off x="7953703" y="0"/>
        <a:ext cx="3212125" cy="68090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FE29D-75B7-1345-8EDB-F39FEB50DEF0}">
      <dsp:nvSpPr>
        <dsp:cNvPr id="0" name=""/>
        <dsp:cNvSpPr/>
      </dsp:nvSpPr>
      <dsp:spPr>
        <a:xfrm>
          <a:off x="963937" y="2736"/>
          <a:ext cx="1616245" cy="161624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SQS Setup</a:t>
          </a:r>
        </a:p>
      </dsp:txBody>
      <dsp:txXfrm>
        <a:off x="1200631" y="239430"/>
        <a:ext cx="1142857" cy="1142857"/>
      </dsp:txXfrm>
    </dsp:sp>
    <dsp:sp modelId="{31336525-9DD6-C14F-B1C3-5CD1D9F3EBDD}">
      <dsp:nvSpPr>
        <dsp:cNvPr id="0" name=""/>
        <dsp:cNvSpPr/>
      </dsp:nvSpPr>
      <dsp:spPr>
        <a:xfrm rot="10800000">
          <a:off x="1489217" y="1827679"/>
          <a:ext cx="565685" cy="44243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1516DA-E65A-2B44-B3C9-C755D3DFECA4}">
      <dsp:nvSpPr>
        <dsp:cNvPr id="0" name=""/>
        <dsp:cNvSpPr/>
      </dsp:nvSpPr>
      <dsp:spPr>
        <a:xfrm>
          <a:off x="1233042" y="2453772"/>
          <a:ext cx="1078035" cy="1078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Setup S3 bucket</a:t>
          </a:r>
        </a:p>
      </dsp:txBody>
      <dsp:txXfrm>
        <a:off x="1390917" y="2611647"/>
        <a:ext cx="762285" cy="762285"/>
      </dsp:txXfrm>
    </dsp:sp>
    <dsp:sp modelId="{CC0CBFEC-800B-F847-BCC1-489784271432}">
      <dsp:nvSpPr>
        <dsp:cNvPr id="0" name=""/>
        <dsp:cNvSpPr/>
      </dsp:nvSpPr>
      <dsp:spPr>
        <a:xfrm rot="5400000">
          <a:off x="2713923" y="2771571"/>
          <a:ext cx="565685" cy="44243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BC37354-E1D3-014A-91DB-EEAE9706B8B4}">
      <dsp:nvSpPr>
        <dsp:cNvPr id="0" name=""/>
        <dsp:cNvSpPr/>
      </dsp:nvSpPr>
      <dsp:spPr>
        <a:xfrm>
          <a:off x="3657410" y="2453772"/>
          <a:ext cx="1078035" cy="1078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Configure VPC Flow</a:t>
          </a:r>
        </a:p>
      </dsp:txBody>
      <dsp:txXfrm>
        <a:off x="3815285" y="2611647"/>
        <a:ext cx="762285" cy="762285"/>
      </dsp:txXfrm>
    </dsp:sp>
    <dsp:sp modelId="{7D69A86B-2670-2145-A9A6-00FFF3B93BCD}">
      <dsp:nvSpPr>
        <dsp:cNvPr id="0" name=""/>
        <dsp:cNvSpPr/>
      </dsp:nvSpPr>
      <dsp:spPr>
        <a:xfrm>
          <a:off x="3913585" y="1668083"/>
          <a:ext cx="565685" cy="44243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DDF18F-8851-6F4F-8873-27DF71D0C89A}">
      <dsp:nvSpPr>
        <dsp:cNvPr id="0" name=""/>
        <dsp:cNvSpPr/>
      </dsp:nvSpPr>
      <dsp:spPr>
        <a:xfrm>
          <a:off x="3657410" y="271841"/>
          <a:ext cx="1078035" cy="1078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Setup VPC to S3 connection</a:t>
          </a:r>
        </a:p>
      </dsp:txBody>
      <dsp:txXfrm>
        <a:off x="3815285" y="429716"/>
        <a:ext cx="762285" cy="762285"/>
      </dsp:txXfrm>
    </dsp:sp>
    <dsp:sp modelId="{A13F9EFA-7302-154B-80B6-A558D337F91D}">
      <dsp:nvSpPr>
        <dsp:cNvPr id="0" name=""/>
        <dsp:cNvSpPr/>
      </dsp:nvSpPr>
      <dsp:spPr>
        <a:xfrm rot="5400000">
          <a:off x="5138291" y="589639"/>
          <a:ext cx="565685" cy="44243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F6952D-0737-8A49-AE83-CDB5A11906C3}">
      <dsp:nvSpPr>
        <dsp:cNvPr id="0" name=""/>
        <dsp:cNvSpPr/>
      </dsp:nvSpPr>
      <dsp:spPr>
        <a:xfrm>
          <a:off x="6081778" y="271841"/>
          <a:ext cx="1078035" cy="1078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Setup SQS Permissions</a:t>
          </a:r>
        </a:p>
      </dsp:txBody>
      <dsp:txXfrm>
        <a:off x="6239653" y="429716"/>
        <a:ext cx="762285" cy="762285"/>
      </dsp:txXfrm>
    </dsp:sp>
    <dsp:sp modelId="{715E7EEF-4AD8-FD4A-905F-1DA793FCE80F}">
      <dsp:nvSpPr>
        <dsp:cNvPr id="0" name=""/>
        <dsp:cNvSpPr/>
      </dsp:nvSpPr>
      <dsp:spPr>
        <a:xfrm rot="10800000">
          <a:off x="6337953" y="1693127"/>
          <a:ext cx="565685" cy="44243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0E635B-9417-6B4B-8A8C-621FCFC17F9A}">
      <dsp:nvSpPr>
        <dsp:cNvPr id="0" name=""/>
        <dsp:cNvSpPr/>
      </dsp:nvSpPr>
      <dsp:spPr>
        <a:xfrm>
          <a:off x="6081778" y="2453772"/>
          <a:ext cx="1078035" cy="1078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Enable S3 Event trigger to SQS</a:t>
          </a:r>
        </a:p>
      </dsp:txBody>
      <dsp:txXfrm>
        <a:off x="6239653" y="2611647"/>
        <a:ext cx="762285" cy="762285"/>
      </dsp:txXfrm>
    </dsp:sp>
    <dsp:sp modelId="{A7791FB0-7EDC-674D-8DBC-EF5738385350}">
      <dsp:nvSpPr>
        <dsp:cNvPr id="0" name=""/>
        <dsp:cNvSpPr/>
      </dsp:nvSpPr>
      <dsp:spPr>
        <a:xfrm rot="5400000">
          <a:off x="7428107" y="2771571"/>
          <a:ext cx="565685" cy="44243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36BB47-A93D-814A-8D69-40A2F3C459ED}">
      <dsp:nvSpPr>
        <dsp:cNvPr id="0" name=""/>
        <dsp:cNvSpPr/>
      </dsp:nvSpPr>
      <dsp:spPr>
        <a:xfrm>
          <a:off x="8237042" y="2184667"/>
          <a:ext cx="1616245" cy="161624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Setup Splunk SQS Based S3</a:t>
          </a:r>
        </a:p>
      </dsp:txBody>
      <dsp:txXfrm>
        <a:off x="8473736" y="2421361"/>
        <a:ext cx="1142857" cy="11428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21F27-ADC3-CE40-8076-2FA609C96FDC}">
      <dsp:nvSpPr>
        <dsp:cNvPr id="0" name=""/>
        <dsp:cNvSpPr/>
      </dsp:nvSpPr>
      <dsp:spPr>
        <a:xfrm>
          <a:off x="1376" y="0"/>
          <a:ext cx="2255424" cy="1062008"/>
        </a:xfrm>
        <a:prstGeom prst="homePlate">
          <a:avLst>
            <a:gd name="adj" fmla="val 25000"/>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318265" bIns="45720" numCol="1" spcCol="1270" anchor="ctr" anchorCtr="0">
          <a:noAutofit/>
        </a:bodyPr>
        <a:lstStyle/>
        <a:p>
          <a:pPr marL="0" lvl="0" indent="0" algn="ctr" defTabSz="800100">
            <a:lnSpc>
              <a:spcPct val="90000"/>
            </a:lnSpc>
            <a:spcBef>
              <a:spcPct val="0"/>
            </a:spcBef>
            <a:spcAft>
              <a:spcPct val="35000"/>
            </a:spcAft>
            <a:buNone/>
          </a:pPr>
          <a:r>
            <a:rPr lang="en-US" sz="1800" kern="1200" dirty="0"/>
            <a:t>AWS Home</a:t>
          </a:r>
        </a:p>
      </dsp:txBody>
      <dsp:txXfrm>
        <a:off x="1376" y="0"/>
        <a:ext cx="2122673" cy="1062008"/>
      </dsp:txXfrm>
    </dsp:sp>
    <dsp:sp modelId="{33000DCB-40C5-184F-A298-8B8F186C088D}">
      <dsp:nvSpPr>
        <dsp:cNvPr id="0" name=""/>
        <dsp:cNvSpPr/>
      </dsp:nvSpPr>
      <dsp:spPr>
        <a:xfrm>
          <a:off x="1805716" y="0"/>
          <a:ext cx="2255424" cy="1062008"/>
        </a:xfrm>
        <a:prstGeom prst="chevron">
          <a:avLst>
            <a:gd name="adj" fmla="val 25000"/>
          </a:avLst>
        </a:prstGeom>
        <a:gradFill rotWithShape="0">
          <a:gsLst>
            <a:gs pos="0">
              <a:schemeClr val="accent1">
                <a:shade val="50000"/>
                <a:hueOff val="270775"/>
                <a:satOff val="-7881"/>
                <a:lumOff val="16364"/>
                <a:alphaOff val="0"/>
                <a:satMod val="103000"/>
                <a:lumMod val="102000"/>
                <a:tint val="94000"/>
              </a:schemeClr>
            </a:gs>
            <a:gs pos="50000">
              <a:schemeClr val="accent1">
                <a:shade val="50000"/>
                <a:hueOff val="270775"/>
                <a:satOff val="-7881"/>
                <a:lumOff val="16364"/>
                <a:alphaOff val="0"/>
                <a:satMod val="110000"/>
                <a:lumMod val="100000"/>
                <a:shade val="100000"/>
              </a:schemeClr>
            </a:gs>
            <a:gs pos="100000">
              <a:schemeClr val="accent1">
                <a:shade val="50000"/>
                <a:hueOff val="270775"/>
                <a:satOff val="-7881"/>
                <a:lumOff val="1636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ctr" anchorCtr="0">
          <a:noAutofit/>
        </a:bodyPr>
        <a:lstStyle/>
        <a:p>
          <a:pPr marL="0" lvl="0" indent="0" algn="ctr" defTabSz="800100">
            <a:lnSpc>
              <a:spcPct val="90000"/>
            </a:lnSpc>
            <a:spcBef>
              <a:spcPct val="0"/>
            </a:spcBef>
            <a:spcAft>
              <a:spcPct val="35000"/>
            </a:spcAft>
            <a:buNone/>
          </a:pPr>
          <a:r>
            <a:rPr lang="en-US" sz="1800" kern="1200" dirty="0"/>
            <a:t>EC2 Instances</a:t>
          </a:r>
        </a:p>
      </dsp:txBody>
      <dsp:txXfrm>
        <a:off x="2071218" y="0"/>
        <a:ext cx="1724420" cy="1062008"/>
      </dsp:txXfrm>
    </dsp:sp>
    <dsp:sp modelId="{63AF21B6-37D5-C44B-8460-3376389174D2}">
      <dsp:nvSpPr>
        <dsp:cNvPr id="0" name=""/>
        <dsp:cNvSpPr/>
      </dsp:nvSpPr>
      <dsp:spPr>
        <a:xfrm>
          <a:off x="3610055" y="0"/>
          <a:ext cx="2255424" cy="1062008"/>
        </a:xfrm>
        <a:prstGeom prst="chevron">
          <a:avLst>
            <a:gd name="adj" fmla="val 25000"/>
          </a:avLst>
        </a:prstGeom>
        <a:gradFill rotWithShape="0">
          <a:gsLst>
            <a:gs pos="0">
              <a:schemeClr val="accent1">
                <a:shade val="50000"/>
                <a:hueOff val="541550"/>
                <a:satOff val="-15763"/>
                <a:lumOff val="32728"/>
                <a:alphaOff val="0"/>
                <a:satMod val="103000"/>
                <a:lumMod val="102000"/>
                <a:tint val="94000"/>
              </a:schemeClr>
            </a:gs>
            <a:gs pos="50000">
              <a:schemeClr val="accent1">
                <a:shade val="50000"/>
                <a:hueOff val="541550"/>
                <a:satOff val="-15763"/>
                <a:lumOff val="32728"/>
                <a:alphaOff val="0"/>
                <a:satMod val="110000"/>
                <a:lumMod val="100000"/>
                <a:shade val="100000"/>
              </a:schemeClr>
            </a:gs>
            <a:gs pos="100000">
              <a:schemeClr val="accent1">
                <a:shade val="50000"/>
                <a:hueOff val="541550"/>
                <a:satOff val="-15763"/>
                <a:lumOff val="327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ctr" anchorCtr="0">
          <a:noAutofit/>
        </a:bodyPr>
        <a:lstStyle/>
        <a:p>
          <a:pPr marL="0" lvl="0" indent="0" algn="ctr" defTabSz="800100">
            <a:lnSpc>
              <a:spcPct val="90000"/>
            </a:lnSpc>
            <a:spcBef>
              <a:spcPct val="0"/>
            </a:spcBef>
            <a:spcAft>
              <a:spcPct val="35000"/>
            </a:spcAft>
            <a:buNone/>
          </a:pPr>
          <a:r>
            <a:rPr lang="en-US" sz="1800" kern="1200" dirty="0"/>
            <a:t>Select EC2 Instance</a:t>
          </a:r>
        </a:p>
      </dsp:txBody>
      <dsp:txXfrm>
        <a:off x="3875557" y="0"/>
        <a:ext cx="1724420" cy="1062008"/>
      </dsp:txXfrm>
    </dsp:sp>
    <dsp:sp modelId="{D9791F11-AEE8-9F46-8A1F-7D718DBF87E3}">
      <dsp:nvSpPr>
        <dsp:cNvPr id="0" name=""/>
        <dsp:cNvSpPr/>
      </dsp:nvSpPr>
      <dsp:spPr>
        <a:xfrm>
          <a:off x="5414395" y="0"/>
          <a:ext cx="2255424" cy="1062008"/>
        </a:xfrm>
        <a:prstGeom prst="chevron">
          <a:avLst>
            <a:gd name="adj" fmla="val 25000"/>
          </a:avLst>
        </a:prstGeom>
        <a:gradFill rotWithShape="0">
          <a:gsLst>
            <a:gs pos="0">
              <a:schemeClr val="accent1">
                <a:shade val="50000"/>
                <a:hueOff val="812325"/>
                <a:satOff val="-23644"/>
                <a:lumOff val="49092"/>
                <a:alphaOff val="0"/>
                <a:satMod val="103000"/>
                <a:lumMod val="102000"/>
                <a:tint val="94000"/>
              </a:schemeClr>
            </a:gs>
            <a:gs pos="50000">
              <a:schemeClr val="accent1">
                <a:shade val="50000"/>
                <a:hueOff val="812325"/>
                <a:satOff val="-23644"/>
                <a:lumOff val="49092"/>
                <a:alphaOff val="0"/>
                <a:satMod val="110000"/>
                <a:lumMod val="100000"/>
                <a:shade val="100000"/>
              </a:schemeClr>
            </a:gs>
            <a:gs pos="100000">
              <a:schemeClr val="accent1">
                <a:shade val="50000"/>
                <a:hueOff val="812325"/>
                <a:satOff val="-23644"/>
                <a:lumOff val="490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t" anchorCtr="0">
          <a:noAutofit/>
        </a:bodyPr>
        <a:lstStyle/>
        <a:p>
          <a:pPr marL="0" lvl="0" indent="0" algn="l" defTabSz="800100">
            <a:lnSpc>
              <a:spcPct val="90000"/>
            </a:lnSpc>
            <a:spcBef>
              <a:spcPct val="0"/>
            </a:spcBef>
            <a:spcAft>
              <a:spcPct val="35000"/>
            </a:spcAft>
            <a:buNone/>
          </a:pPr>
          <a:r>
            <a:rPr lang="en-US" sz="1800" kern="1200" dirty="0"/>
            <a:t>Actions</a:t>
          </a:r>
        </a:p>
        <a:p>
          <a:pPr marL="114300" lvl="1" indent="-114300" algn="l" defTabSz="622300">
            <a:lnSpc>
              <a:spcPct val="90000"/>
            </a:lnSpc>
            <a:spcBef>
              <a:spcPct val="0"/>
            </a:spcBef>
            <a:spcAft>
              <a:spcPct val="15000"/>
            </a:spcAft>
            <a:buChar char="•"/>
          </a:pPr>
          <a:r>
            <a:rPr lang="en-US" sz="1400" kern="1200" dirty="0"/>
            <a:t>Instance Settings</a:t>
          </a:r>
        </a:p>
        <a:p>
          <a:pPr marL="114300" lvl="1" indent="-114300" algn="l" defTabSz="622300">
            <a:lnSpc>
              <a:spcPct val="90000"/>
            </a:lnSpc>
            <a:spcBef>
              <a:spcPct val="0"/>
            </a:spcBef>
            <a:spcAft>
              <a:spcPct val="15000"/>
            </a:spcAft>
            <a:buChar char="•"/>
          </a:pPr>
          <a:r>
            <a:rPr lang="en-US" sz="1400" kern="1200" dirty="0"/>
            <a:t>Attach/Replace IAM Role</a:t>
          </a:r>
        </a:p>
      </dsp:txBody>
      <dsp:txXfrm>
        <a:off x="5679897" y="0"/>
        <a:ext cx="1724420" cy="1062008"/>
      </dsp:txXfrm>
    </dsp:sp>
    <dsp:sp modelId="{F5F03F9A-E7C9-CE41-BC37-D66D563F7DEF}">
      <dsp:nvSpPr>
        <dsp:cNvPr id="0" name=""/>
        <dsp:cNvSpPr/>
      </dsp:nvSpPr>
      <dsp:spPr>
        <a:xfrm>
          <a:off x="7218734" y="0"/>
          <a:ext cx="2255424" cy="1062008"/>
        </a:xfrm>
        <a:prstGeom prst="chevron">
          <a:avLst>
            <a:gd name="adj" fmla="val 25000"/>
          </a:avLst>
        </a:prstGeom>
        <a:gradFill rotWithShape="0">
          <a:gsLst>
            <a:gs pos="0">
              <a:schemeClr val="accent1">
                <a:shade val="50000"/>
                <a:hueOff val="541550"/>
                <a:satOff val="-15763"/>
                <a:lumOff val="32728"/>
                <a:alphaOff val="0"/>
                <a:satMod val="103000"/>
                <a:lumMod val="102000"/>
                <a:tint val="94000"/>
              </a:schemeClr>
            </a:gs>
            <a:gs pos="50000">
              <a:schemeClr val="accent1">
                <a:shade val="50000"/>
                <a:hueOff val="541550"/>
                <a:satOff val="-15763"/>
                <a:lumOff val="32728"/>
                <a:alphaOff val="0"/>
                <a:satMod val="110000"/>
                <a:lumMod val="100000"/>
                <a:shade val="100000"/>
              </a:schemeClr>
            </a:gs>
            <a:gs pos="100000">
              <a:schemeClr val="accent1">
                <a:shade val="50000"/>
                <a:hueOff val="541550"/>
                <a:satOff val="-15763"/>
                <a:lumOff val="327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ctr" anchorCtr="0">
          <a:noAutofit/>
        </a:bodyPr>
        <a:lstStyle/>
        <a:p>
          <a:pPr marL="0" lvl="0" indent="0" algn="ctr" defTabSz="800100">
            <a:lnSpc>
              <a:spcPct val="90000"/>
            </a:lnSpc>
            <a:spcBef>
              <a:spcPct val="0"/>
            </a:spcBef>
            <a:spcAft>
              <a:spcPct val="35000"/>
            </a:spcAft>
            <a:buNone/>
          </a:pPr>
          <a:r>
            <a:rPr lang="en-US" sz="1800" kern="1200" dirty="0"/>
            <a:t>Select Existing Policy</a:t>
          </a:r>
        </a:p>
      </dsp:txBody>
      <dsp:txXfrm>
        <a:off x="7484236" y="0"/>
        <a:ext cx="1724420" cy="1062008"/>
      </dsp:txXfrm>
    </dsp:sp>
    <dsp:sp modelId="{03410F43-45F1-BA4A-8107-0525C5A823D8}">
      <dsp:nvSpPr>
        <dsp:cNvPr id="0" name=""/>
        <dsp:cNvSpPr/>
      </dsp:nvSpPr>
      <dsp:spPr>
        <a:xfrm>
          <a:off x="9023073" y="0"/>
          <a:ext cx="2255424" cy="1062008"/>
        </a:xfrm>
        <a:prstGeom prst="chevron">
          <a:avLst>
            <a:gd name="adj" fmla="val 25000"/>
          </a:avLst>
        </a:prstGeom>
        <a:gradFill rotWithShape="0">
          <a:gsLst>
            <a:gs pos="0">
              <a:schemeClr val="accent1">
                <a:shade val="50000"/>
                <a:hueOff val="270775"/>
                <a:satOff val="-7881"/>
                <a:lumOff val="16364"/>
                <a:alphaOff val="0"/>
                <a:satMod val="103000"/>
                <a:lumMod val="102000"/>
                <a:tint val="94000"/>
              </a:schemeClr>
            </a:gs>
            <a:gs pos="50000">
              <a:schemeClr val="accent1">
                <a:shade val="50000"/>
                <a:hueOff val="270775"/>
                <a:satOff val="-7881"/>
                <a:lumOff val="16364"/>
                <a:alphaOff val="0"/>
                <a:satMod val="110000"/>
                <a:lumMod val="100000"/>
                <a:shade val="100000"/>
              </a:schemeClr>
            </a:gs>
            <a:gs pos="100000">
              <a:schemeClr val="accent1">
                <a:shade val="50000"/>
                <a:hueOff val="270775"/>
                <a:satOff val="-7881"/>
                <a:lumOff val="1636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ctr" anchorCtr="0">
          <a:noAutofit/>
        </a:bodyPr>
        <a:lstStyle/>
        <a:p>
          <a:pPr marL="0" lvl="0" indent="0" algn="ctr" defTabSz="800100">
            <a:lnSpc>
              <a:spcPct val="90000"/>
            </a:lnSpc>
            <a:spcBef>
              <a:spcPct val="0"/>
            </a:spcBef>
            <a:spcAft>
              <a:spcPct val="35000"/>
            </a:spcAft>
            <a:buNone/>
          </a:pPr>
          <a:r>
            <a:rPr lang="en-US" sz="1800" kern="1200"/>
            <a:t>Apply</a:t>
          </a:r>
        </a:p>
      </dsp:txBody>
      <dsp:txXfrm>
        <a:off x="9288575" y="0"/>
        <a:ext cx="1724420" cy="1062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4512" y="0"/>
          <a:ext cx="3585776"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Region</a:t>
          </a:r>
        </a:p>
      </dsp:txBody>
      <dsp:txXfrm>
        <a:off x="344967" y="0"/>
        <a:ext cx="2904867" cy="680909"/>
      </dsp:txXfrm>
    </dsp:sp>
    <dsp:sp modelId="{A45A78F7-5C95-354E-A42C-7AF8CE5394FE}">
      <dsp:nvSpPr>
        <dsp:cNvPr id="0" name=""/>
        <dsp:cNvSpPr/>
      </dsp:nvSpPr>
      <dsp:spPr>
        <a:xfrm>
          <a:off x="2995672" y="0"/>
          <a:ext cx="4836374"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SQS</a:t>
          </a:r>
        </a:p>
      </dsp:txBody>
      <dsp:txXfrm>
        <a:off x="3336127" y="0"/>
        <a:ext cx="4155465" cy="680909"/>
      </dsp:txXfrm>
    </dsp:sp>
    <dsp:sp modelId="{5E8BEF15-695E-CD44-9200-3DD0F4DF1D8D}">
      <dsp:nvSpPr>
        <dsp:cNvPr id="0" name=""/>
        <dsp:cNvSpPr/>
      </dsp:nvSpPr>
      <dsp:spPr>
        <a:xfrm>
          <a:off x="7237429" y="0"/>
          <a:ext cx="4268217"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a:t>
          </a:r>
          <a:r>
            <a:rPr lang="mr-IN" sz="1900" kern="1200" dirty="0"/>
            <a:t>–</a:t>
          </a:r>
          <a:r>
            <a:rPr lang="en-US" sz="1900" kern="1200" dirty="0"/>
            <a:t> default</a:t>
          </a:r>
        </a:p>
        <a:p>
          <a:pPr marL="0" lvl="0" indent="0" algn="ctr" defTabSz="844550">
            <a:lnSpc>
              <a:spcPct val="90000"/>
            </a:lnSpc>
            <a:spcBef>
              <a:spcPct val="0"/>
            </a:spcBef>
            <a:spcAft>
              <a:spcPct val="35000"/>
            </a:spcAft>
            <a:buNone/>
          </a:pPr>
          <a:r>
            <a:rPr lang="en-US" sz="1900" kern="1200" dirty="0"/>
            <a:t>Sourcetype </a:t>
          </a:r>
          <a:r>
            <a:rPr lang="mr-IN" sz="1900" kern="1200" dirty="0"/>
            <a:t>–</a:t>
          </a:r>
          <a:r>
            <a:rPr lang="en-US" sz="1900" kern="1200" dirty="0"/>
            <a:t> </a:t>
          </a:r>
          <a:r>
            <a:rPr lang="en-US" sz="1900" kern="1200" dirty="0" err="1"/>
            <a:t>aws:config</a:t>
          </a:r>
          <a:endParaRPr lang="en-US" sz="1900" kern="1200" dirty="0"/>
        </a:p>
      </dsp:txBody>
      <dsp:txXfrm>
        <a:off x="7577884" y="0"/>
        <a:ext cx="3587308" cy="6809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3013" y="0"/>
          <a:ext cx="3821335" cy="695960"/>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Select Account and Region</a:t>
          </a:r>
        </a:p>
      </dsp:txBody>
      <dsp:txXfrm>
        <a:off x="350993" y="0"/>
        <a:ext cx="3125375" cy="695960"/>
      </dsp:txXfrm>
    </dsp:sp>
    <dsp:sp modelId="{A45A78F7-5C95-354E-A42C-7AF8CE5394FE}">
      <dsp:nvSpPr>
        <dsp:cNvPr id="0" name=""/>
        <dsp:cNvSpPr/>
      </dsp:nvSpPr>
      <dsp:spPr>
        <a:xfrm>
          <a:off x="3311225" y="0"/>
          <a:ext cx="5025791" cy="695960"/>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Select Rules</a:t>
          </a:r>
        </a:p>
      </dsp:txBody>
      <dsp:txXfrm>
        <a:off x="3659205" y="0"/>
        <a:ext cx="4329831" cy="695960"/>
      </dsp:txXfrm>
    </dsp:sp>
    <dsp:sp modelId="{5E8BEF15-695E-CD44-9200-3DD0F4DF1D8D}">
      <dsp:nvSpPr>
        <dsp:cNvPr id="0" name=""/>
        <dsp:cNvSpPr/>
      </dsp:nvSpPr>
      <dsp:spPr>
        <a:xfrm>
          <a:off x="7823892" y="0"/>
          <a:ext cx="3683254" cy="695960"/>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Index </a:t>
          </a:r>
          <a:r>
            <a:rPr lang="mr-IN" sz="1700" kern="1200" dirty="0"/>
            <a:t>–</a:t>
          </a:r>
          <a:r>
            <a:rPr lang="en-US" sz="1700" kern="1200" dirty="0"/>
            <a:t> default</a:t>
          </a:r>
        </a:p>
        <a:p>
          <a:pPr marL="0" lvl="0" indent="0" algn="ctr" defTabSz="755650">
            <a:lnSpc>
              <a:spcPct val="90000"/>
            </a:lnSpc>
            <a:spcBef>
              <a:spcPct val="0"/>
            </a:spcBef>
            <a:spcAft>
              <a:spcPct val="35000"/>
            </a:spcAft>
            <a:buNone/>
          </a:pPr>
          <a:r>
            <a:rPr lang="en-US" sz="1700" kern="1200" dirty="0"/>
            <a:t>Sourcetype </a:t>
          </a:r>
          <a:r>
            <a:rPr lang="mr-IN" sz="1700" kern="1200" dirty="0"/>
            <a:t>–</a:t>
          </a:r>
          <a:r>
            <a:rPr lang="en-US" sz="1700" kern="1200" dirty="0"/>
            <a:t> </a:t>
          </a:r>
          <a:r>
            <a:rPr lang="en-US" sz="1700" kern="1200" dirty="0" err="1"/>
            <a:t>aws:config:rules</a:t>
          </a:r>
          <a:endParaRPr lang="en-US" sz="1700" kern="1200" dirty="0"/>
        </a:p>
      </dsp:txBody>
      <dsp:txXfrm>
        <a:off x="8171872" y="0"/>
        <a:ext cx="2987294" cy="6959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004331-55BA-9F4A-96E9-9435152ED8CD}">
      <dsp:nvSpPr>
        <dsp:cNvPr id="0" name=""/>
        <dsp:cNvSpPr/>
      </dsp:nvSpPr>
      <dsp:spPr>
        <a:xfrm>
          <a:off x="5249" y="0"/>
          <a:ext cx="4590271" cy="694943"/>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2014"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Select Regions</a:t>
          </a:r>
        </a:p>
      </dsp:txBody>
      <dsp:txXfrm>
        <a:off x="5249" y="0"/>
        <a:ext cx="4416535" cy="694943"/>
      </dsp:txXfrm>
    </dsp:sp>
    <dsp:sp modelId="{FCA847A6-0EF4-A64E-A754-156E0BA230FD}">
      <dsp:nvSpPr>
        <dsp:cNvPr id="0" name=""/>
        <dsp:cNvSpPr/>
      </dsp:nvSpPr>
      <dsp:spPr>
        <a:xfrm>
          <a:off x="3677466" y="0"/>
          <a:ext cx="4590271" cy="694943"/>
        </a:xfrm>
        <a:prstGeom prst="chevron">
          <a:avLst/>
        </a:prstGeom>
        <a:gradFill rotWithShape="0">
          <a:gsLst>
            <a:gs pos="0">
              <a:schemeClr val="accent1">
                <a:shade val="80000"/>
                <a:hueOff val="369808"/>
                <a:satOff val="-10982"/>
                <a:lumOff val="17352"/>
                <a:alphaOff val="0"/>
                <a:satMod val="103000"/>
                <a:lumMod val="102000"/>
                <a:tint val="94000"/>
              </a:schemeClr>
            </a:gs>
            <a:gs pos="50000">
              <a:schemeClr val="accent1">
                <a:shade val="80000"/>
                <a:hueOff val="369808"/>
                <a:satOff val="-10982"/>
                <a:lumOff val="17352"/>
                <a:alphaOff val="0"/>
                <a:satMod val="110000"/>
                <a:lumMod val="100000"/>
                <a:shade val="100000"/>
              </a:schemeClr>
            </a:gs>
            <a:gs pos="100000">
              <a:schemeClr val="accent1">
                <a:shade val="80000"/>
                <a:hueOff val="369808"/>
                <a:satOff val="-10982"/>
                <a:lumOff val="173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Select Services / Metrics</a:t>
          </a:r>
        </a:p>
      </dsp:txBody>
      <dsp:txXfrm>
        <a:off x="4024938" y="0"/>
        <a:ext cx="3895328" cy="694943"/>
      </dsp:txXfrm>
    </dsp:sp>
    <dsp:sp modelId="{3521B663-3DAA-0142-9676-902C03695F6F}">
      <dsp:nvSpPr>
        <dsp:cNvPr id="0" name=""/>
        <dsp:cNvSpPr/>
      </dsp:nvSpPr>
      <dsp:spPr>
        <a:xfrm>
          <a:off x="7349683" y="0"/>
          <a:ext cx="4590271" cy="694943"/>
        </a:xfrm>
        <a:prstGeom prst="chevron">
          <a:avLst/>
        </a:prstGeom>
        <a:gradFill rotWithShape="0">
          <a:gsLst>
            <a:gs pos="0">
              <a:schemeClr val="accent1">
                <a:shade val="80000"/>
                <a:hueOff val="739616"/>
                <a:satOff val="-21963"/>
                <a:lumOff val="34703"/>
                <a:alphaOff val="0"/>
                <a:satMod val="103000"/>
                <a:lumMod val="102000"/>
                <a:tint val="94000"/>
              </a:schemeClr>
            </a:gs>
            <a:gs pos="50000">
              <a:schemeClr val="accent1">
                <a:shade val="80000"/>
                <a:hueOff val="739616"/>
                <a:satOff val="-21963"/>
                <a:lumOff val="34703"/>
                <a:alphaOff val="0"/>
                <a:satMod val="110000"/>
                <a:lumMod val="100000"/>
                <a:shade val="100000"/>
              </a:schemeClr>
            </a:gs>
            <a:gs pos="100000">
              <a:schemeClr val="accent1">
                <a:shade val="80000"/>
                <a:hueOff val="739616"/>
                <a:satOff val="-21963"/>
                <a:lumOff val="3470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index - default </a:t>
          </a:r>
          <a:br>
            <a:rPr lang="en-US" sz="2100" kern="1200" dirty="0"/>
          </a:br>
          <a:r>
            <a:rPr lang="en-US" sz="2100" kern="1200" dirty="0" err="1"/>
            <a:t>sourcetype</a:t>
          </a:r>
          <a:r>
            <a:rPr lang="en-US" sz="2100" kern="1200" dirty="0"/>
            <a:t> - </a:t>
          </a:r>
          <a:r>
            <a:rPr lang="en-US" sz="2100" kern="1200" dirty="0" err="1"/>
            <a:t>aws:cloudwatch</a:t>
          </a:r>
          <a:endParaRPr lang="en-US" sz="2100" kern="1200" dirty="0"/>
        </a:p>
      </dsp:txBody>
      <dsp:txXfrm>
        <a:off x="7697155" y="0"/>
        <a:ext cx="3895328" cy="6949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1485" y="0"/>
          <a:ext cx="4046707"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Region</a:t>
          </a:r>
        </a:p>
      </dsp:txBody>
      <dsp:txXfrm>
        <a:off x="341940" y="0"/>
        <a:ext cx="3365798" cy="680909"/>
      </dsp:txXfrm>
    </dsp:sp>
    <dsp:sp modelId="{A45A78F7-5C95-354E-A42C-7AF8CE5394FE}">
      <dsp:nvSpPr>
        <dsp:cNvPr id="0" name=""/>
        <dsp:cNvSpPr/>
      </dsp:nvSpPr>
      <dsp:spPr>
        <a:xfrm>
          <a:off x="3377142" y="0"/>
          <a:ext cx="3985709"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SQS</a:t>
          </a:r>
        </a:p>
      </dsp:txBody>
      <dsp:txXfrm>
        <a:off x="3717597" y="0"/>
        <a:ext cx="3304800" cy="680909"/>
      </dsp:txXfrm>
    </dsp:sp>
    <dsp:sp modelId="{5E8BEF15-695E-CD44-9200-3DD0F4DF1D8D}">
      <dsp:nvSpPr>
        <dsp:cNvPr id="0" name=""/>
        <dsp:cNvSpPr/>
      </dsp:nvSpPr>
      <dsp:spPr>
        <a:xfrm>
          <a:off x="6691800" y="0"/>
          <a:ext cx="4816873"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 default </a:t>
          </a:r>
        </a:p>
        <a:p>
          <a:pPr marL="0" lvl="0" indent="0" algn="ctr" defTabSz="844550">
            <a:lnSpc>
              <a:spcPct val="90000"/>
            </a:lnSpc>
            <a:spcBef>
              <a:spcPct val="0"/>
            </a:spcBef>
            <a:spcAft>
              <a:spcPct val="35000"/>
            </a:spcAft>
            <a:buNone/>
          </a:pPr>
          <a:r>
            <a:rPr lang="en-US" sz="1900" kern="1200" dirty="0"/>
            <a:t>Sourcetype - aws:cloudtrail </a:t>
          </a:r>
        </a:p>
      </dsp:txBody>
      <dsp:txXfrm>
        <a:off x="7032255" y="0"/>
        <a:ext cx="4135964" cy="6809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1485" y="0"/>
          <a:ext cx="4046707"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Select Account and Region</a:t>
          </a:r>
        </a:p>
      </dsp:txBody>
      <dsp:txXfrm>
        <a:off x="341940" y="0"/>
        <a:ext cx="3365798" cy="680909"/>
      </dsp:txXfrm>
    </dsp:sp>
    <dsp:sp modelId="{A45A78F7-5C95-354E-A42C-7AF8CE5394FE}">
      <dsp:nvSpPr>
        <dsp:cNvPr id="0" name=""/>
        <dsp:cNvSpPr/>
      </dsp:nvSpPr>
      <dsp:spPr>
        <a:xfrm>
          <a:off x="3377142" y="0"/>
          <a:ext cx="3985709"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Select SQS</a:t>
          </a:r>
        </a:p>
      </dsp:txBody>
      <dsp:txXfrm>
        <a:off x="3717597" y="0"/>
        <a:ext cx="3304800" cy="680909"/>
      </dsp:txXfrm>
    </dsp:sp>
    <dsp:sp modelId="{5E8BEF15-695E-CD44-9200-3DD0F4DF1D8D}">
      <dsp:nvSpPr>
        <dsp:cNvPr id="0" name=""/>
        <dsp:cNvSpPr/>
      </dsp:nvSpPr>
      <dsp:spPr>
        <a:xfrm>
          <a:off x="6691800" y="0"/>
          <a:ext cx="4816873"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Index - default </a:t>
          </a:r>
        </a:p>
        <a:p>
          <a:pPr marL="0" lvl="0" indent="0" algn="ctr" defTabSz="755650">
            <a:lnSpc>
              <a:spcPct val="90000"/>
            </a:lnSpc>
            <a:spcBef>
              <a:spcPct val="0"/>
            </a:spcBef>
            <a:spcAft>
              <a:spcPct val="35000"/>
            </a:spcAft>
            <a:buNone/>
          </a:pPr>
          <a:r>
            <a:rPr lang="en-US" sz="1700" kern="1200" dirty="0"/>
            <a:t>Sourcetype - </a:t>
          </a:r>
          <a:r>
            <a:rPr lang="en-US" sz="1700" kern="1200" dirty="0" err="1"/>
            <a:t>aws:cloudwatchlogs:vpcflow</a:t>
          </a:r>
          <a:r>
            <a:rPr lang="en-US" sz="1700" kern="1200" dirty="0"/>
            <a:t> </a:t>
          </a:r>
        </a:p>
      </dsp:txBody>
      <dsp:txXfrm>
        <a:off x="7032255" y="0"/>
        <a:ext cx="4135964" cy="6809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5213" y="0"/>
          <a:ext cx="5680303"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Region</a:t>
          </a:r>
        </a:p>
      </dsp:txBody>
      <dsp:txXfrm>
        <a:off x="345668" y="0"/>
        <a:ext cx="4999394" cy="680909"/>
      </dsp:txXfrm>
    </dsp:sp>
    <dsp:sp modelId="{5E8BEF15-695E-CD44-9200-3DD0F4DF1D8D}">
      <dsp:nvSpPr>
        <dsp:cNvPr id="0" name=""/>
        <dsp:cNvSpPr/>
      </dsp:nvSpPr>
      <dsp:spPr>
        <a:xfrm>
          <a:off x="4743572" y="0"/>
          <a:ext cx="6761373"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a:t>
          </a:r>
          <a:r>
            <a:rPr lang="mr-IN" sz="1900" kern="1200" dirty="0"/>
            <a:t>–</a:t>
          </a:r>
          <a:r>
            <a:rPr lang="en-US" sz="1900" kern="1200" dirty="0"/>
            <a:t> default</a:t>
          </a:r>
        </a:p>
        <a:p>
          <a:pPr marL="0" lvl="0" indent="0" algn="ctr" defTabSz="844550">
            <a:lnSpc>
              <a:spcPct val="90000"/>
            </a:lnSpc>
            <a:spcBef>
              <a:spcPct val="0"/>
            </a:spcBef>
            <a:spcAft>
              <a:spcPct val="35000"/>
            </a:spcAft>
            <a:buNone/>
          </a:pPr>
          <a:r>
            <a:rPr lang="en-US" sz="1900" kern="1200" dirty="0"/>
            <a:t>Sourcetype </a:t>
          </a:r>
          <a:r>
            <a:rPr lang="mr-IN" sz="1900" kern="1200" dirty="0"/>
            <a:t>–</a:t>
          </a:r>
          <a:r>
            <a:rPr lang="en-US" sz="1900" kern="1200" dirty="0"/>
            <a:t> </a:t>
          </a:r>
          <a:r>
            <a:rPr lang="en-US" sz="1900" kern="1200" dirty="0" err="1"/>
            <a:t>aws:inspector</a:t>
          </a:r>
          <a:endParaRPr lang="en-US" sz="1900" kern="1200" dirty="0"/>
        </a:p>
      </dsp:txBody>
      <dsp:txXfrm>
        <a:off x="5084027" y="0"/>
        <a:ext cx="6080464" cy="68090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2/19/20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524493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legacy</a:t>
            </a:r>
            <a:r>
              <a:rPr lang="en-US" baseline="0" dirty="0"/>
              <a:t> inputs for AWS Config and AWS CloudTrail leverage one modular input for each service. While this allows for the collection of the data, it introduces a single point of failure which can stop collecting data if the HWF goes down.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14</a:t>
            </a:fld>
            <a:endParaRPr lang="en-US"/>
          </a:p>
        </p:txBody>
      </p:sp>
    </p:spTree>
    <p:extLst>
      <p:ext uri="{BB962C8B-B14F-4D97-AF65-F5344CB8AC3E}">
        <p14:creationId xmlns:p14="http://schemas.microsoft.com/office/powerpoint/2010/main" val="2885972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SQS Based S3 input method allows for data collection to be scaled across multiple heavy forwarders.</a:t>
            </a:r>
            <a:r>
              <a:rPr lang="en-US" baseline="0" dirty="0"/>
              <a:t> This is possible since the inputs are stateless, unlike the legacy inputs, which allows for multiple inputs to be placed across a </a:t>
            </a:r>
            <a:r>
              <a:rPr lang="en-US" baseline="0" dirty="0" err="1"/>
              <a:t>hwf</a:t>
            </a:r>
            <a:r>
              <a:rPr lang="en-US" baseline="0" dirty="0"/>
              <a:t> collection tier.  The SQS Based S3 input leverages the dead letter queue from the AWS SQS service to keep the state of the events.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a:p>
        </p:txBody>
      </p:sp>
    </p:spTree>
    <p:extLst>
      <p:ext uri="{BB962C8B-B14F-4D97-AF65-F5344CB8AC3E}">
        <p14:creationId xmlns:p14="http://schemas.microsoft.com/office/powerpoint/2010/main" val="3895229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the supported inputs for</a:t>
            </a:r>
            <a:r>
              <a:rPr lang="en-US" baseline="0" dirty="0"/>
              <a:t> the Splunk App for AWS and Add-on.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16</a:t>
            </a:fld>
            <a:endParaRPr lang="en-US"/>
          </a:p>
        </p:txBody>
      </p:sp>
    </p:spTree>
    <p:extLst>
      <p:ext uri="{BB962C8B-B14F-4D97-AF65-F5344CB8AC3E}">
        <p14:creationId xmlns:p14="http://schemas.microsoft.com/office/powerpoint/2010/main" val="301224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Config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Config-&gt;SQS Based S3:</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Under the Settings, name the input Config, select the region you are operating in and the select the AWS Config Queue (</a:t>
            </a:r>
            <a:r>
              <a:rPr lang="en-US" sz="1000" kern="1200" dirty="0" err="1">
                <a:solidFill>
                  <a:schemeClr val="tx1"/>
                </a:solidFill>
                <a:effectLst/>
                <a:latin typeface="+mn-lt"/>
                <a:ea typeface="ＭＳ Ｐゴシック" charset="0"/>
                <a:cs typeface="ＭＳ Ｐゴシック" charset="0"/>
              </a:rPr>
              <a:t>config</a:t>
            </a:r>
            <a:r>
              <a:rPr lang="en-US" sz="1000" kern="1200" dirty="0">
                <a:solidFill>
                  <a:schemeClr val="tx1"/>
                </a:solidFill>
                <a:effectLst/>
                <a:latin typeface="+mn-lt"/>
                <a:ea typeface="ＭＳ Ｐゴシック" charset="0"/>
                <a:cs typeface="ＭＳ Ｐゴシック" charset="0"/>
              </a:rPr>
              <a:t>-subscription):</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 settings and click Save.</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18</a:t>
            </a:fld>
            <a:endParaRPr lang="en-US"/>
          </a:p>
        </p:txBody>
      </p:sp>
    </p:spTree>
    <p:extLst>
      <p:ext uri="{BB962C8B-B14F-4D97-AF65-F5344CB8AC3E}">
        <p14:creationId xmlns:p14="http://schemas.microsoft.com/office/powerpoint/2010/main" val="656641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Config Rules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Config Rules:</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Select the AWS Account, then select the region you are using for your Cloud deployment:</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Select the rules you want collected in Splunk then click “Save.” </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19</a:t>
            </a:fld>
            <a:endParaRPr lang="en-US"/>
          </a:p>
        </p:txBody>
      </p:sp>
    </p:spTree>
    <p:extLst>
      <p:ext uri="{BB962C8B-B14F-4D97-AF65-F5344CB8AC3E}">
        <p14:creationId xmlns:p14="http://schemas.microsoft.com/office/powerpoint/2010/main" val="1179903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CloudWatch (metrics)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CloudWatch:</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Give the input a name, CloudWatch and then select the AWS Account and finally select all the Regions you want to collect data from:</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This will collect many services by default, but if you want to add more simply click the “Edit in advanced mode” and add the other services. Leave all the other settings as default and click “Save.”</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20</a:t>
            </a:fld>
            <a:endParaRPr lang="en-US"/>
          </a:p>
        </p:txBody>
      </p:sp>
    </p:spTree>
    <p:extLst>
      <p:ext uri="{BB962C8B-B14F-4D97-AF65-F5344CB8AC3E}">
        <p14:creationId xmlns:p14="http://schemas.microsoft.com/office/powerpoint/2010/main" val="4006982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CloudTrail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CloudTrail-&gt;SQS Based S3</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Name the input Cloudtrail, then select the AWS account, your default region and the </a:t>
            </a:r>
            <a:r>
              <a:rPr lang="en-US" sz="1000" kern="1200" dirty="0" err="1">
                <a:solidFill>
                  <a:schemeClr val="tx1"/>
                </a:solidFill>
                <a:effectLst/>
                <a:latin typeface="+mn-lt"/>
                <a:ea typeface="ＭＳ Ｐゴシック" charset="0"/>
                <a:cs typeface="ＭＳ Ｐゴシック" charset="0"/>
              </a:rPr>
              <a:t>cloudtrail</a:t>
            </a:r>
            <a:r>
              <a:rPr lang="en-US" sz="1000" kern="1200" dirty="0">
                <a:solidFill>
                  <a:schemeClr val="tx1"/>
                </a:solidFill>
                <a:effectLst/>
                <a:latin typeface="+mn-lt"/>
                <a:ea typeface="ＭＳ Ｐゴシック" charset="0"/>
                <a:cs typeface="ＭＳ Ｐゴシック" charset="0"/>
              </a:rPr>
              <a:t> SQS:</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“Submit.”</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21</a:t>
            </a:fld>
            <a:endParaRPr lang="en-US"/>
          </a:p>
        </p:txBody>
      </p:sp>
    </p:spTree>
    <p:extLst>
      <p:ext uri="{BB962C8B-B14F-4D97-AF65-F5344CB8AC3E}">
        <p14:creationId xmlns:p14="http://schemas.microsoft.com/office/powerpoint/2010/main" val="1379393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CloudTrail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CloudTrail-&gt;SQS Based S3</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Name the input Cloudtrail, then select the AWS account, your default region and the </a:t>
            </a:r>
            <a:r>
              <a:rPr lang="en-US" sz="1000" kern="1200" dirty="0" err="1">
                <a:solidFill>
                  <a:schemeClr val="tx1"/>
                </a:solidFill>
                <a:effectLst/>
                <a:latin typeface="+mn-lt"/>
                <a:ea typeface="ＭＳ Ｐゴシック" charset="0"/>
                <a:cs typeface="ＭＳ Ｐゴシック" charset="0"/>
              </a:rPr>
              <a:t>cloudtrail</a:t>
            </a:r>
            <a:r>
              <a:rPr lang="en-US" sz="1000" kern="1200" dirty="0">
                <a:solidFill>
                  <a:schemeClr val="tx1"/>
                </a:solidFill>
                <a:effectLst/>
                <a:latin typeface="+mn-lt"/>
                <a:ea typeface="ＭＳ Ｐゴシック" charset="0"/>
                <a:cs typeface="ＭＳ Ｐゴシック" charset="0"/>
              </a:rPr>
              <a:t> SQS:</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“Submit.”</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22</a:t>
            </a:fld>
            <a:endParaRPr lang="en-US"/>
          </a:p>
        </p:txBody>
      </p:sp>
    </p:spTree>
    <p:extLst>
      <p:ext uri="{BB962C8B-B14F-4D97-AF65-F5344CB8AC3E}">
        <p14:creationId xmlns:p14="http://schemas.microsoft.com/office/powerpoint/2010/main" val="1464023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Inspector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Inspector:</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Name the input Inspector, then select the AWS account and the regions you want to collect from: </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“Save.”</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2248207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Description (metadata)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Description:</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Name the input Description, select the AWS Account, and then select all the regions you want to collect data from:</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“Save.”</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8749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ways to enable your AWS account to the Splunk Add-on for AWS. The</a:t>
            </a:r>
            <a:r>
              <a:rPr lang="en-US" baseline="0" dirty="0"/>
              <a:t> first path is if you are using the Splunk Cloud Sales trial or any system where you do not have access to the AWS AMI running the Add-on. You will need to manually add your account using the </a:t>
            </a:r>
            <a:r>
              <a:rPr lang="en-US" baseline="0" dirty="0" err="1"/>
              <a:t>Access_Key</a:t>
            </a:r>
            <a:r>
              <a:rPr lang="en-US" baseline="0" dirty="0"/>
              <a:t> and </a:t>
            </a:r>
            <a:r>
              <a:rPr lang="en-US" baseline="0" dirty="0" err="1"/>
              <a:t>Secret_Key</a:t>
            </a:r>
            <a:r>
              <a:rPr lang="en-US" baseline="0" dirty="0"/>
              <a:t> found in your </a:t>
            </a:r>
            <a:r>
              <a:rPr lang="en-US" baseline="0" dirty="0" err="1"/>
              <a:t>credentials.csv</a:t>
            </a:r>
            <a:r>
              <a:rPr lang="en-US" baseline="0" dirty="0"/>
              <a:t> file.  The second path allows you to attach the AWS Policy directly on the machine where the Add-on will auto-discover the policy and account without having to use any keys.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449059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Billing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Billing:</a:t>
            </a:r>
          </a:p>
          <a:p>
            <a:endParaRPr lang="en-US" dirty="0"/>
          </a:p>
          <a:p>
            <a:r>
              <a:rPr lang="en-US" sz="1000" kern="1200" dirty="0">
                <a:solidFill>
                  <a:schemeClr val="tx1"/>
                </a:solidFill>
                <a:effectLst/>
                <a:latin typeface="+mn-lt"/>
                <a:ea typeface="ＭＳ Ｐゴシック" charset="0"/>
                <a:cs typeface="ＭＳ Ｐゴシック" charset="0"/>
              </a:rPr>
              <a:t>Name the input Billing, select the AWS Account, the Billing S3 bucket, then leave all the default settings. </a:t>
            </a:r>
          </a:p>
          <a:p>
            <a:r>
              <a:rPr lang="en-US" sz="1000" kern="1200" dirty="0">
                <a:solidFill>
                  <a:schemeClr val="tx1"/>
                </a:solidFill>
                <a:effectLst/>
                <a:latin typeface="+mn-lt"/>
                <a:ea typeface="ＭＳ Ｐゴシック" charset="0"/>
                <a:cs typeface="ＭＳ Ｐゴシック" charset="0"/>
              </a:rPr>
              <a:t>** Note, if you have a Splunk owned account, you will NOT be able to add this input. **</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“Save.”</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3084358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Billing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Billing:</a:t>
            </a:r>
          </a:p>
          <a:p>
            <a:endParaRPr lang="en-US" dirty="0"/>
          </a:p>
          <a:p>
            <a:r>
              <a:rPr lang="en-US" sz="1000" kern="1200" dirty="0">
                <a:solidFill>
                  <a:schemeClr val="tx1"/>
                </a:solidFill>
                <a:effectLst/>
                <a:latin typeface="+mn-lt"/>
                <a:ea typeface="ＭＳ Ｐゴシック" charset="0"/>
                <a:cs typeface="ＭＳ Ｐゴシック" charset="0"/>
              </a:rPr>
              <a:t>Name the input Billing, select the AWS Account, the Billing S3 bucket, then leave all the default settings. </a:t>
            </a:r>
          </a:p>
          <a:p>
            <a:r>
              <a:rPr lang="en-US" sz="1000" kern="1200" dirty="0">
                <a:solidFill>
                  <a:schemeClr val="tx1"/>
                </a:solidFill>
                <a:effectLst/>
                <a:latin typeface="+mn-lt"/>
                <a:ea typeface="ＭＳ Ｐゴシック" charset="0"/>
                <a:cs typeface="ＭＳ Ｐゴシック" charset="0"/>
              </a:rPr>
              <a:t>** Note, if you have a Splunk owned account, you will NOT be able to add this input. **</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“Save.”</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26</a:t>
            </a:fld>
            <a:endParaRPr lang="en-US"/>
          </a:p>
        </p:txBody>
      </p:sp>
    </p:spTree>
    <p:extLst>
      <p:ext uri="{BB962C8B-B14F-4D97-AF65-F5344CB8AC3E}">
        <p14:creationId xmlns:p14="http://schemas.microsoft.com/office/powerpoint/2010/main" val="1280838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Billing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Billing:</a:t>
            </a:r>
          </a:p>
          <a:p>
            <a:endParaRPr lang="en-US" dirty="0"/>
          </a:p>
          <a:p>
            <a:r>
              <a:rPr lang="en-US" sz="1000" kern="1200" dirty="0">
                <a:solidFill>
                  <a:schemeClr val="tx1"/>
                </a:solidFill>
                <a:effectLst/>
                <a:latin typeface="+mn-lt"/>
                <a:ea typeface="ＭＳ Ｐゴシック" charset="0"/>
                <a:cs typeface="ＭＳ Ｐゴシック" charset="0"/>
              </a:rPr>
              <a:t>Name the input Billing, select the AWS Account, the Billing S3 bucket, then leave all the default settings. </a:t>
            </a:r>
          </a:p>
          <a:p>
            <a:r>
              <a:rPr lang="en-US" sz="1000" kern="1200" dirty="0">
                <a:solidFill>
                  <a:schemeClr val="tx1"/>
                </a:solidFill>
                <a:effectLst/>
                <a:latin typeface="+mn-lt"/>
                <a:ea typeface="ＭＳ Ｐゴシック" charset="0"/>
                <a:cs typeface="ＭＳ Ｐゴシック" charset="0"/>
              </a:rPr>
              <a:t>** Note, if you have a Splunk owned account, you will NOT be able to add this input. **</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“Save.”</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3278441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Once this role is created, go to Splunk Add-on for AWS -&gt; Configurations -&gt; IAM Role and click Add. Then, take the role ARN and set it up in the Splunk Add-on for AWS as an IAM role. Use the </a:t>
            </a:r>
            <a:r>
              <a:rPr lang="en-US" sz="1000" kern="1200" dirty="0" err="1">
                <a:solidFill>
                  <a:schemeClr val="tx1"/>
                </a:solidFill>
                <a:effectLst/>
                <a:latin typeface="+mn-lt"/>
                <a:ea typeface="ＭＳ Ｐゴシック" charset="0"/>
                <a:cs typeface="ＭＳ Ｐゴシック" charset="0"/>
              </a:rPr>
              <a:t>AssumeRole</a:t>
            </a:r>
            <a:r>
              <a:rPr lang="en-US" sz="1000" kern="1200">
                <a:solidFill>
                  <a:schemeClr val="tx1"/>
                </a:solidFill>
                <a:effectLst/>
                <a:latin typeface="+mn-lt"/>
                <a:ea typeface="ＭＳ Ｐゴシック" charset="0"/>
                <a:cs typeface="ＭＳ Ｐゴシック" charset="0"/>
              </a:rPr>
              <a:t> field in any of the inputs to gain access to the sub-account AWS services.</a:t>
            </a:r>
            <a:r>
              <a:rPr lang="en-US">
                <a:effectLst/>
              </a:rPr>
              <a:t> </a:t>
            </a:r>
            <a:endParaRPr lang="en-US" sz="1000" kern="120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87358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a:t>
            </a:r>
            <a:r>
              <a:rPr lang="en-US" baseline="0" dirty="0"/>
              <a:t> collect high volume data, such as VPC Flow Logs, you might want to leverage an AWS Lambda function to send data into Splunk via the HTTP Event Collector (HEC). AWS Lambda functions for this specific use case have been created in the “Blue Print’ section. For a more reliant solution, the Kinesis Firehose should be leveraged instead of a Lambda function. For more information on the Kinesis Firehose, please refer to Module 9 </a:t>
            </a:r>
            <a:r>
              <a:rPr lang="mr-IN" baseline="0" dirty="0"/>
              <a:t>–</a:t>
            </a:r>
            <a:r>
              <a:rPr lang="en-US" baseline="0" dirty="0"/>
              <a:t> Setting up Kinesis Firehose.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3058478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42</a:t>
            </a:fld>
            <a:endParaRPr lang="en-US"/>
          </a:p>
        </p:txBody>
      </p:sp>
    </p:spTree>
    <p:extLst>
      <p:ext uri="{BB962C8B-B14F-4D97-AF65-F5344CB8AC3E}">
        <p14:creationId xmlns:p14="http://schemas.microsoft.com/office/powerpoint/2010/main" val="70326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use the Splunk Cloud Sales trial</a:t>
            </a:r>
            <a:r>
              <a:rPr lang="en-US" baseline="0" dirty="0"/>
              <a:t> instance, the only way you can add your credentials will be using an IAM user account with an Access and Secret key.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1201774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navigated to the Add-on</a:t>
            </a:r>
            <a:r>
              <a:rPr lang="en-US" baseline="0" dirty="0"/>
              <a:t> for AWS and clicked on Configuration-&gt; Create an account, and click Add.</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943525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a:t>
            </a:r>
            <a:r>
              <a:rPr lang="en-US" baseline="0" dirty="0"/>
              <a:t> your account name along with the Access and Secret  Key.  Leave the region at Global unless you are using GovCloud or AWS China.  The keys can be found in your </a:t>
            </a:r>
            <a:r>
              <a:rPr lang="en-US" baseline="0" dirty="0" err="1"/>
              <a:t>credentials.csv</a:t>
            </a:r>
            <a:r>
              <a:rPr lang="en-US" baseline="0" dirty="0"/>
              <a:t> file. Click Add and you should see the account show up in the account list.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1572977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solution</a:t>
            </a:r>
            <a:r>
              <a:rPr lang="en-US" baseline="0" dirty="0"/>
              <a:t> is used when you do not want to leverage your credentials from your users but rather attach the policy directly to the EC2 instance. Customers with direct access to the AWS AMI will probably use this method for authentication.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3569121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your AWS console, navigate to the EC2 Dashboard then select</a:t>
            </a:r>
            <a:r>
              <a:rPr lang="en-US" baseline="0" dirty="0"/>
              <a:t> instances.  Click the box next to your instance running the Splunk Add-on for AWS and then click the Actions drop down and go to “Attach/Replace IAM Role.” Here, select the Splunk EC2 role you created earlier and attach it to this instance.  The Add-on for AWS will auto-discover this role and grant access to the </a:t>
            </a:r>
            <a:r>
              <a:rPr lang="en-US" baseline="0" dirty="0" err="1"/>
              <a:t>aws</a:t>
            </a:r>
            <a:r>
              <a:rPr lang="en-US" baseline="0" dirty="0"/>
              <a:t> services.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2874366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buNone/>
            </a:pPr>
            <a:r>
              <a:rPr lang="en-US" sz="1200" dirty="0">
                <a:latin typeface="Calibri" charset="0"/>
              </a:rPr>
              <a:t>Splunk</a:t>
            </a:r>
            <a:r>
              <a:rPr lang="en-US" sz="1200" baseline="0" dirty="0">
                <a:latin typeface="Calibri" charset="0"/>
              </a:rPr>
              <a:t> provides comprehensive visibility for your AWS environment, allowing you to easily search, analyze, correlate, visualize, and act on your data.</a:t>
            </a:r>
            <a:endParaRPr lang="en-US" sz="1200" dirty="0">
              <a:latin typeface="Calibri" charset="0"/>
            </a:endParaRPr>
          </a:p>
        </p:txBody>
      </p:sp>
      <p:sp>
        <p:nvSpPr>
          <p:cNvPr id="4" name="Slide Number Placeholder 3"/>
          <p:cNvSpPr>
            <a:spLocks noGrp="1"/>
          </p:cNvSpPr>
          <p:nvPr>
            <p:ph type="sldNum" sz="quarter" idx="5"/>
          </p:nvPr>
        </p:nvSpPr>
        <p:spPr/>
        <p:txBody>
          <a:bodyPr/>
          <a:lstStyle/>
          <a:p>
            <a:pPr>
              <a:defRPr/>
            </a:pPr>
            <a:fld id="{58D73E64-2776-EE40-8F61-4885C40CDD32}" type="slidenum">
              <a:rPr lang="en-US" smtClean="0">
                <a:solidFill>
                  <a:prstClr val="black"/>
                </a:solidFill>
              </a:rPr>
              <a:pPr>
                <a:defRPr/>
              </a:pPr>
              <a:t>12</a:t>
            </a:fld>
            <a:endParaRPr lang="en-US" dirty="0">
              <a:solidFill>
                <a:prstClr val="black"/>
              </a:solidFill>
            </a:endParaRPr>
          </a:p>
        </p:txBody>
      </p:sp>
    </p:spTree>
    <p:extLst>
      <p:ext uri="{BB962C8B-B14F-4D97-AF65-F5344CB8AC3E}">
        <p14:creationId xmlns:p14="http://schemas.microsoft.com/office/powerpoint/2010/main" val="185790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a:t>
            </a:r>
            <a:r>
              <a:rPr lang="en-US" baseline="0" dirty="0"/>
              <a:t> Splunk Heavy Forwarder to collect the AWS data is the preferred way to collect the data from AWS.  The data coming from AWS requires modular inputs to connect to the AWS API’s and then a pull mechanism to collect the data.  Some data sources, like AWS VPC Flow Logs or other high volume sources, should be collected using more performant inputs like Lambda to HEC or Kinesis Firehose.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1459736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9.jp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18.svg"/></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6063" y="310393"/>
            <a:ext cx="11279875" cy="443587"/>
          </a:xfrm>
        </p:spPr>
        <p:txBody>
          <a:bodyPr/>
          <a:lstStyle/>
          <a:p>
            <a:r>
              <a:rPr lang="en-US" dirty="0"/>
              <a:t>Subject: Slide Title</a:t>
            </a:r>
          </a:p>
        </p:txBody>
      </p:sp>
      <p:sp>
        <p:nvSpPr>
          <p:cNvPr id="7" name="Subtitle 2"/>
          <p:cNvSpPr>
            <a:spLocks noGrp="1"/>
          </p:cNvSpPr>
          <p:nvPr>
            <p:ph type="subTitle" idx="14" hasCustomPrompt="1"/>
          </p:nvPr>
        </p:nvSpPr>
        <p:spPr>
          <a:xfrm>
            <a:off x="456065" y="880004"/>
            <a:ext cx="11279873" cy="274600"/>
          </a:xfrm>
        </p:spPr>
        <p:txBody>
          <a:bodyPr tIns="0"/>
          <a:lstStyle>
            <a:lvl1pPr marL="0" indent="0" algn="ctr">
              <a:buNone/>
              <a:defRPr sz="2400">
                <a:solidFill>
                  <a:schemeClr val="accent3"/>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A Subhead Would Help Explain Context and Topic</a:t>
            </a:r>
          </a:p>
        </p:txBody>
      </p:sp>
      <p:sp>
        <p:nvSpPr>
          <p:cNvPr id="2" name="Rectangle 1"/>
          <p:cNvSpPr/>
          <p:nvPr/>
        </p:nvSpPr>
        <p:spPr>
          <a:xfrm>
            <a:off x="-1" y="5445760"/>
            <a:ext cx="9784080" cy="14224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spTree>
    <p:extLst>
      <p:ext uri="{BB962C8B-B14F-4D97-AF65-F5344CB8AC3E}">
        <p14:creationId xmlns:p14="http://schemas.microsoft.com/office/powerpoint/2010/main" val="420832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86529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37687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23747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45470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45596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7780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73059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19443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071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51733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29708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0181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58569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7617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0601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72842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13326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73898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0342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95597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15962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79825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2419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329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54332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57476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2090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0958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2534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08649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35818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78510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07859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875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5196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4490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508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70273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62220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35839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39117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64005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3645977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60802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798946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06210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6063" y="310393"/>
            <a:ext cx="11279875" cy="443587"/>
          </a:xfrm>
        </p:spPr>
        <p:txBody>
          <a:bodyPr/>
          <a:lstStyle/>
          <a:p>
            <a:r>
              <a:rPr lang="en-US" dirty="0"/>
              <a:t>Subject: Slide Title</a:t>
            </a:r>
          </a:p>
        </p:txBody>
      </p:sp>
      <p:sp>
        <p:nvSpPr>
          <p:cNvPr id="7" name="Subtitle 2"/>
          <p:cNvSpPr>
            <a:spLocks noGrp="1"/>
          </p:cNvSpPr>
          <p:nvPr>
            <p:ph type="subTitle" idx="14" hasCustomPrompt="1"/>
          </p:nvPr>
        </p:nvSpPr>
        <p:spPr>
          <a:xfrm>
            <a:off x="456065" y="880004"/>
            <a:ext cx="11279873" cy="274600"/>
          </a:xfrm>
        </p:spPr>
        <p:txBody>
          <a:bodyPr tIns="0"/>
          <a:lstStyle>
            <a:lvl1pPr marL="0" indent="0" algn="ctr">
              <a:buNone/>
              <a:defRPr sz="2400">
                <a:solidFill>
                  <a:schemeClr val="accent3"/>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88438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97537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image" Target="../media/image13.jpg"/><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theme" Target="../theme/theme2.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image" Target="../media/image15.sv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image" Target="../media/image14.png"/><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3"/>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4"/>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 id="2147483780"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50"/>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56773426"/>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15" r:id="rId34"/>
    <p:sldLayoutId id="2147483816" r:id="rId35"/>
    <p:sldLayoutId id="2147483817" r:id="rId36"/>
    <p:sldLayoutId id="2147483818" r:id="rId37"/>
    <p:sldLayoutId id="2147483819" r:id="rId38"/>
    <p:sldLayoutId id="2147483820" r:id="rId39"/>
    <p:sldLayoutId id="2147483821" r:id="rId40"/>
    <p:sldLayoutId id="2147483822" r:id="rId41"/>
    <p:sldLayoutId id="2147483823" r:id="rId42"/>
    <p:sldLayoutId id="2147483824" r:id="rId43"/>
    <p:sldLayoutId id="2147483825" r:id="rId44"/>
    <p:sldLayoutId id="2147483826" r:id="rId45"/>
    <p:sldLayoutId id="2147483827" r:id="rId46"/>
    <p:sldLayoutId id="2147483828" r:id="rId47"/>
    <p:sldLayoutId id="2147483829"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35.pn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95.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98.xml"/><Relationship Id="rId5" Type="http://schemas.openxmlformats.org/officeDocument/2006/relationships/image" Target="../media/image39.tiff"/><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hyperlink" Target="http://docs.splunk.com/Documentation/AddOns/released/AWS/Configureinputs" TargetMode="Externa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9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9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7.png"/><Relationship Id="rId7" Type="http://schemas.openxmlformats.org/officeDocument/2006/relationships/diagramColors" Target="../diagrams/colors6.xml"/><Relationship Id="rId2" Type="http://schemas.openxmlformats.org/officeDocument/2006/relationships/notesSlide" Target="../notesSlides/notesSlide15.xml"/><Relationship Id="rId1" Type="http://schemas.openxmlformats.org/officeDocument/2006/relationships/slideLayout" Target="../slideLayouts/slideLayout95.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9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9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9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9.xml"/><Relationship Id="rId1" Type="http://schemas.openxmlformats.org/officeDocument/2006/relationships/slideLayout" Target="../slideLayouts/slideLayout9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57.png"/><Relationship Id="rId7" Type="http://schemas.openxmlformats.org/officeDocument/2006/relationships/diagramColors" Target="../diagrams/colors11.xml"/><Relationship Id="rId2" Type="http://schemas.openxmlformats.org/officeDocument/2006/relationships/notesSlide" Target="../notesSlides/notesSlide20.xml"/><Relationship Id="rId1" Type="http://schemas.openxmlformats.org/officeDocument/2006/relationships/slideLayout" Target="../slideLayouts/slideLayout95.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95.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54.xml"/><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95.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3" Type="http://schemas.openxmlformats.org/officeDocument/2006/relationships/hyperlink" Target="https://www.splunk.com/blog/2017/02/03/how-to-easily-stream-aws-cloudwatch-logs-to-splunk.html" TargetMode="External"/><Relationship Id="rId2" Type="http://schemas.openxmlformats.org/officeDocument/2006/relationships/notesSlide" Target="../notesSlides/notesSlide24.xml"/><Relationship Id="rId1" Type="http://schemas.openxmlformats.org/officeDocument/2006/relationships/slideLayout" Target="../slideLayouts/slideLayout95.xml"/><Relationship Id="rId4" Type="http://schemas.openxmlformats.org/officeDocument/2006/relationships/image" Target="../media/image6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5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0.png"/><Relationship Id="rId1" Type="http://schemas.openxmlformats.org/officeDocument/2006/relationships/slideLayout" Target="../slideLayouts/slideLayout54.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95.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9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Cooking with AWS and Splunk</a:t>
            </a:r>
          </a:p>
        </p:txBody>
      </p:sp>
      <p:sp>
        <p:nvSpPr>
          <p:cNvPr id="6" name="Subtitle 5">
            <a:extLst>
              <a:ext uri="{FF2B5EF4-FFF2-40B4-BE49-F238E27FC236}">
                <a16:creationId xmlns:a16="http://schemas.microsoft.com/office/drawing/2014/main" id="{3A3A1D2A-82E3-564B-8A6C-879D976DB560}"/>
              </a:ext>
            </a:extLst>
          </p:cNvPr>
          <p:cNvSpPr>
            <a:spLocks noGrp="1"/>
          </p:cNvSpPr>
          <p:nvPr>
            <p:ph type="subTitle" idx="1"/>
          </p:nvPr>
        </p:nvSpPr>
        <p:spPr/>
        <p:txBody>
          <a:bodyPr/>
          <a:lstStyle/>
          <a:p>
            <a:endParaRPr lang="en-US"/>
          </a:p>
        </p:txBody>
      </p:sp>
      <p:sp>
        <p:nvSpPr>
          <p:cNvPr id="3" name="Text Placeholder 2"/>
          <p:cNvSpPr>
            <a:spLocks noGrp="1"/>
          </p:cNvSpPr>
          <p:nvPr>
            <p:ph type="body" idx="14"/>
          </p:nvPr>
        </p:nvSpPr>
        <p:spPr/>
        <p:txBody>
          <a:bodyPr/>
          <a:lstStyle/>
          <a:p>
            <a:r>
              <a:rPr lang="en-US" dirty="0"/>
              <a:t>Module 4 : Setup Splunk App for AWS</a:t>
            </a:r>
          </a:p>
        </p:txBody>
      </p:sp>
      <p:sp>
        <p:nvSpPr>
          <p:cNvPr id="5" name="Text Placeholder 4"/>
          <p:cNvSpPr>
            <a:spLocks noGrp="1"/>
          </p:cNvSpPr>
          <p:nvPr>
            <p:ph type="body" idx="15"/>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408600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CCFBBF-3BDE-324B-99C6-8666C84FA122}"/>
              </a:ext>
            </a:extLst>
          </p:cNvPr>
          <p:cNvPicPr>
            <a:picLocks noChangeAspect="1"/>
          </p:cNvPicPr>
          <p:nvPr/>
        </p:nvPicPr>
        <p:blipFill>
          <a:blip r:embed="rId3"/>
          <a:stretch>
            <a:fillRect/>
          </a:stretch>
        </p:blipFill>
        <p:spPr>
          <a:xfrm>
            <a:off x="7247289" y="2468660"/>
            <a:ext cx="4806825" cy="3306907"/>
          </a:xfrm>
          <a:prstGeom prst="rect">
            <a:avLst/>
          </a:prstGeom>
        </p:spPr>
      </p:pic>
      <p:graphicFrame>
        <p:nvGraphicFramePr>
          <p:cNvPr id="5" name="Content Placeholder 4"/>
          <p:cNvGraphicFramePr>
            <a:graphicFrameLocks noGrp="1"/>
          </p:cNvGraphicFramePr>
          <p:nvPr>
            <p:ph sz="quarter" idx="10"/>
          </p:nvPr>
        </p:nvGraphicFramePr>
        <p:xfrm>
          <a:off x="3981" y="3267880"/>
          <a:ext cx="3769936" cy="15845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lstStyle/>
          <a:p>
            <a:r>
              <a:rPr lang="en-US" dirty="0"/>
              <a:t>Attach Policy to an Existing EC2 Instance</a:t>
            </a:r>
          </a:p>
        </p:txBody>
      </p:sp>
      <p:sp>
        <p:nvSpPr>
          <p:cNvPr id="4" name="Subtitle 3"/>
          <p:cNvSpPr>
            <a:spLocks noGrp="1"/>
          </p:cNvSpPr>
          <p:nvPr>
            <p:ph type="subTitle" idx="12"/>
          </p:nvPr>
        </p:nvSpPr>
        <p:spPr/>
        <p:txBody>
          <a:bodyPr/>
          <a:lstStyle/>
          <a:p>
            <a:r>
              <a:rPr lang="en-US" dirty="0"/>
              <a:t>EC2 Instance </a:t>
            </a:r>
            <a:r>
              <a:rPr lang="en-US" dirty="0" err="1"/>
              <a:t>AssumeRole</a:t>
            </a:r>
            <a:r>
              <a:rPr lang="en-US" dirty="0"/>
              <a:t> will auto-discover account information</a:t>
            </a:r>
          </a:p>
        </p:txBody>
      </p:sp>
      <p:graphicFrame>
        <p:nvGraphicFramePr>
          <p:cNvPr id="6" name="Diagram 5"/>
          <p:cNvGraphicFramePr/>
          <p:nvPr/>
        </p:nvGraphicFramePr>
        <p:xfrm>
          <a:off x="456063" y="1280628"/>
          <a:ext cx="11279875" cy="106200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0" name="TextBox 19"/>
          <p:cNvSpPr txBox="1"/>
          <p:nvPr/>
        </p:nvSpPr>
        <p:spPr>
          <a:xfrm>
            <a:off x="7405966" y="4221412"/>
            <a:ext cx="4648148" cy="1107996"/>
          </a:xfrm>
          <a:prstGeom prst="rect">
            <a:avLst/>
          </a:prstGeom>
          <a:noFill/>
        </p:spPr>
        <p:txBody>
          <a:bodyPr wrap="square" lIns="0" tIns="0" rIns="0" bIns="0" rtlCol="0">
            <a:spAutoFit/>
          </a:bodyPr>
          <a:lstStyle/>
          <a:p>
            <a:r>
              <a:rPr lang="en-US" sz="2400" dirty="0"/>
              <a:t>Select an existing policy or create a new one with special permissions.</a:t>
            </a:r>
          </a:p>
        </p:txBody>
      </p:sp>
      <p:pic>
        <p:nvPicPr>
          <p:cNvPr id="7" name="Picture 6">
            <a:extLst>
              <a:ext uri="{FF2B5EF4-FFF2-40B4-BE49-F238E27FC236}">
                <a16:creationId xmlns:a16="http://schemas.microsoft.com/office/drawing/2014/main" id="{BAE987A2-B92D-BC4E-85CA-9EFC79FCC787}"/>
              </a:ext>
            </a:extLst>
          </p:cNvPr>
          <p:cNvPicPr>
            <a:picLocks noChangeAspect="1"/>
          </p:cNvPicPr>
          <p:nvPr/>
        </p:nvPicPr>
        <p:blipFill>
          <a:blip r:embed="rId14"/>
          <a:stretch>
            <a:fillRect/>
          </a:stretch>
        </p:blipFill>
        <p:spPr>
          <a:xfrm>
            <a:off x="3982" y="2363062"/>
            <a:ext cx="7108932" cy="3208701"/>
          </a:xfrm>
          <a:prstGeom prst="rect">
            <a:avLst/>
          </a:prstGeom>
        </p:spPr>
      </p:pic>
    </p:spTree>
    <p:extLst>
      <p:ext uri="{BB962C8B-B14F-4D97-AF65-F5344CB8AC3E}">
        <p14:creationId xmlns:p14="http://schemas.microsoft.com/office/powerpoint/2010/main" val="381772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Data Collection Best Practices</a:t>
            </a:r>
          </a:p>
        </p:txBody>
      </p:sp>
      <p:sp>
        <p:nvSpPr>
          <p:cNvPr id="3" name="Subtitle 2"/>
          <p:cNvSpPr>
            <a:spLocks noGrp="1"/>
          </p:cNvSpPr>
          <p:nvPr>
            <p:ph type="body" idx="1"/>
          </p:nvPr>
        </p:nvSpPr>
        <p:spPr/>
        <p:txBody>
          <a:bodyPr/>
          <a:lstStyle/>
          <a:p>
            <a:r>
              <a:rPr lang="en-US" dirty="0"/>
              <a:t>When to use Heavy Forwarders, HEC to collect Data from AWS into Splunk</a:t>
            </a:r>
          </a:p>
        </p:txBody>
      </p:sp>
      <p:sp>
        <p:nvSpPr>
          <p:cNvPr id="4" name="Text Placeholder 3">
            <a:extLst>
              <a:ext uri="{FF2B5EF4-FFF2-40B4-BE49-F238E27FC236}">
                <a16:creationId xmlns:a16="http://schemas.microsoft.com/office/drawing/2014/main" id="{EF17B6B5-E16B-DE4A-92CF-2BDFF6B12CA0}"/>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56551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2"/>
          <p:cNvSpPr>
            <a:spLocks noGrp="1"/>
          </p:cNvSpPr>
          <p:nvPr>
            <p:ph type="title"/>
          </p:nvPr>
        </p:nvSpPr>
        <p:spPr/>
        <p:txBody>
          <a:bodyPr/>
          <a:lstStyle/>
          <a:p>
            <a:r>
              <a:rPr lang="en-US" dirty="0"/>
              <a:t>End State: Comprehensive AWS Visibility</a:t>
            </a:r>
          </a:p>
        </p:txBody>
      </p:sp>
      <p:sp>
        <p:nvSpPr>
          <p:cNvPr id="2" name="AutoShape 4" descr="mage result for EMR icon"/>
          <p:cNvSpPr>
            <a:spLocks noChangeAspect="1" noChangeArrowheads="1"/>
          </p:cNvSpPr>
          <p:nvPr/>
        </p:nvSpPr>
        <p:spPr bwMode="auto">
          <a:xfrm>
            <a:off x="0" y="0"/>
            <a:ext cx="2438400" cy="2438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pic>
        <p:nvPicPr>
          <p:cNvPr id="80" name="Picture 2" descr="https://www.paraflare.com/wp-content/uploads/2017/01/paraflare-partner-splunk-l.png">
            <a:extLst>
              <a:ext uri="{FF2B5EF4-FFF2-40B4-BE49-F238E27FC236}">
                <a16:creationId xmlns:a16="http://schemas.microsoft.com/office/drawing/2014/main" id="{B16BB2E4-7167-472E-A555-B80C4A3C1B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1033" y="6206835"/>
            <a:ext cx="1390043" cy="63246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datastream.png">
            <a:extLst>
              <a:ext uri="{FF2B5EF4-FFF2-40B4-BE49-F238E27FC236}">
                <a16:creationId xmlns:a16="http://schemas.microsoft.com/office/drawing/2014/main" id="{6A6F7C20-472E-4B87-A75F-061788A13730}"/>
              </a:ext>
            </a:extLst>
          </p:cNvPr>
          <p:cNvPicPr>
            <a:picLocks noChangeAspect="1"/>
          </p:cNvPicPr>
          <p:nvPr/>
        </p:nvPicPr>
        <p:blipFill>
          <a:blip r:embed="rId4">
            <a:alphaModFix amt="37000"/>
            <a:extLst>
              <a:ext uri="{28A0092B-C50C-407E-A947-70E740481C1C}">
                <a14:useLocalDpi xmlns:a14="http://schemas.microsoft.com/office/drawing/2010/main" val="0"/>
              </a:ext>
            </a:extLst>
          </a:blip>
          <a:stretch>
            <a:fillRect/>
          </a:stretch>
        </p:blipFill>
        <p:spPr>
          <a:xfrm rot="5400000">
            <a:off x="3129615" y="-1322512"/>
            <a:ext cx="5579287" cy="10522672"/>
          </a:xfrm>
          <a:prstGeom prst="rect">
            <a:avLst/>
          </a:prstGeom>
        </p:spPr>
      </p:pic>
      <p:pic>
        <p:nvPicPr>
          <p:cNvPr id="82" name="Picture 81">
            <a:extLst>
              <a:ext uri="{FF2B5EF4-FFF2-40B4-BE49-F238E27FC236}">
                <a16:creationId xmlns:a16="http://schemas.microsoft.com/office/drawing/2014/main" id="{707C4A23-19EC-45B0-816C-F63EC5C01C51}"/>
              </a:ext>
            </a:extLst>
          </p:cNvPr>
          <p:cNvPicPr>
            <a:picLocks noChangeAspect="1"/>
          </p:cNvPicPr>
          <p:nvPr/>
        </p:nvPicPr>
        <p:blipFill>
          <a:blip r:embed="rId5"/>
          <a:stretch>
            <a:fillRect/>
          </a:stretch>
        </p:blipFill>
        <p:spPr>
          <a:xfrm>
            <a:off x="0" y="386084"/>
            <a:ext cx="12192000" cy="6085835"/>
          </a:xfrm>
          <a:prstGeom prst="rect">
            <a:avLst/>
          </a:prstGeom>
        </p:spPr>
      </p:pic>
    </p:spTree>
    <p:extLst>
      <p:ext uri="{BB962C8B-B14F-4D97-AF65-F5344CB8AC3E}">
        <p14:creationId xmlns:p14="http://schemas.microsoft.com/office/powerpoint/2010/main" val="198211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43874" y="1379538"/>
            <a:ext cx="4573353" cy="4524375"/>
          </a:xfrm>
        </p:spPr>
      </p:pic>
      <p:sp>
        <p:nvSpPr>
          <p:cNvPr id="6" name="Content Placeholder 5"/>
          <p:cNvSpPr>
            <a:spLocks noGrp="1"/>
          </p:cNvSpPr>
          <p:nvPr>
            <p:ph sz="half" idx="12"/>
          </p:nvPr>
        </p:nvSpPr>
        <p:spPr/>
        <p:txBody>
          <a:bodyPr/>
          <a:lstStyle/>
          <a:p>
            <a:r>
              <a:rPr lang="en-US" dirty="0"/>
              <a:t>Collect AWS data using a Splunk Heavy Forwarder for SQS Based S3 and other modular inputs (Billing, Inspector, Config Rules, Description etc.)</a:t>
            </a:r>
          </a:p>
          <a:p>
            <a:r>
              <a:rPr lang="en-US" dirty="0"/>
              <a:t>Collect high volume data using Lambda Function to Splunk HTTP Event Collector (HEC)</a:t>
            </a:r>
          </a:p>
          <a:p>
            <a:r>
              <a:rPr lang="en-US" dirty="0"/>
              <a:t>Kinesis Firehose (Module 9) can collect data in real-time with a built in buffer plus a “splash back” to an S3 bucket.</a:t>
            </a:r>
          </a:p>
        </p:txBody>
      </p:sp>
      <p:sp>
        <p:nvSpPr>
          <p:cNvPr id="3" name="Title 2"/>
          <p:cNvSpPr>
            <a:spLocks noGrp="1"/>
          </p:cNvSpPr>
          <p:nvPr>
            <p:ph type="title"/>
          </p:nvPr>
        </p:nvSpPr>
        <p:spPr/>
        <p:txBody>
          <a:bodyPr/>
          <a:lstStyle/>
          <a:p>
            <a:r>
              <a:rPr lang="en-US" dirty="0"/>
              <a:t>Use HWF to collect AWS Data</a:t>
            </a:r>
          </a:p>
        </p:txBody>
      </p:sp>
      <p:sp>
        <p:nvSpPr>
          <p:cNvPr id="7" name="Subtitle 6"/>
          <p:cNvSpPr>
            <a:spLocks noGrp="1"/>
          </p:cNvSpPr>
          <p:nvPr>
            <p:ph type="subTitle" idx="13"/>
          </p:nvPr>
        </p:nvSpPr>
        <p:spPr/>
        <p:txBody>
          <a:bodyPr/>
          <a:lstStyle/>
          <a:p>
            <a:r>
              <a:rPr lang="en-US" dirty="0"/>
              <a:t>Best Practices for Collecting Data from AWS into Splunk</a:t>
            </a:r>
          </a:p>
        </p:txBody>
      </p:sp>
    </p:spTree>
    <p:extLst>
      <p:ext uri="{BB962C8B-B14F-4D97-AF65-F5344CB8AC3E}">
        <p14:creationId xmlns:p14="http://schemas.microsoft.com/office/powerpoint/2010/main" val="355483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456063" y="1280628"/>
            <a:ext cx="5355906" cy="673578"/>
          </a:xfrm>
        </p:spPr>
        <p:txBody>
          <a:bodyPr/>
          <a:lstStyle/>
          <a:p>
            <a:pPr algn="ctr"/>
            <a:r>
              <a:rPr lang="en-US" dirty="0"/>
              <a:t>Architecture</a:t>
            </a:r>
          </a:p>
        </p:txBody>
      </p:sp>
      <p:sp>
        <p:nvSpPr>
          <p:cNvPr id="6" name="Text Placeholder 5"/>
          <p:cNvSpPr>
            <a:spLocks noGrp="1"/>
          </p:cNvSpPr>
          <p:nvPr>
            <p:ph type="body" sz="quarter" idx="3"/>
          </p:nvPr>
        </p:nvSpPr>
        <p:spPr>
          <a:xfrm>
            <a:off x="6386696" y="1286985"/>
            <a:ext cx="5349240" cy="673578"/>
          </a:xfrm>
        </p:spPr>
        <p:txBody>
          <a:bodyPr/>
          <a:lstStyle/>
          <a:p>
            <a:pPr algn="ctr"/>
            <a:r>
              <a:rPr lang="en-US" dirty="0"/>
              <a:t>Legacy Based Modular Input</a:t>
            </a:r>
          </a:p>
        </p:txBody>
      </p:sp>
      <p:pic>
        <p:nvPicPr>
          <p:cNvPr id="9" name="Content Placeholder 8"/>
          <p:cNvPicPr>
            <a:picLocks noGrp="1" noChangeAspect="1"/>
          </p:cNvPicPr>
          <p:nvPr>
            <p:ph sz="half" idx="10"/>
          </p:nvPr>
        </p:nvPicPr>
        <p:blipFill>
          <a:blip r:embed="rId3">
            <a:extLst>
              <a:ext uri="{28A0092B-C50C-407E-A947-70E740481C1C}">
                <a14:useLocalDpi xmlns:a14="http://schemas.microsoft.com/office/drawing/2010/main" val="0"/>
              </a:ext>
            </a:extLst>
          </a:blip>
          <a:stretch>
            <a:fillRect/>
          </a:stretch>
        </p:blipFill>
        <p:spPr>
          <a:xfrm>
            <a:off x="1835512" y="1960563"/>
            <a:ext cx="2590076" cy="3943350"/>
          </a:xfrm>
        </p:spPr>
      </p:pic>
      <p:sp>
        <p:nvSpPr>
          <p:cNvPr id="13" name="Content Placeholder 12"/>
          <p:cNvSpPr>
            <a:spLocks noGrp="1"/>
          </p:cNvSpPr>
          <p:nvPr>
            <p:ph sz="half" idx="11"/>
          </p:nvPr>
        </p:nvSpPr>
        <p:spPr/>
        <p:txBody>
          <a:bodyPr/>
          <a:lstStyle/>
          <a:p>
            <a:r>
              <a:rPr lang="en-US" dirty="0"/>
              <a:t>Legacy Modular Input does not have fault tolerance. If one HWF goes down, then it can no longer collect the data and send it to get indexed</a:t>
            </a:r>
          </a:p>
          <a:p>
            <a:r>
              <a:rPr lang="en-US" dirty="0"/>
              <a:t>Each HWF must maintain state, which means that upon failure you will have to move the input to another working node</a:t>
            </a:r>
          </a:p>
          <a:p>
            <a:r>
              <a:rPr lang="en-US" dirty="0"/>
              <a:t>The data collection cannot be load balanced across tiers</a:t>
            </a:r>
          </a:p>
        </p:txBody>
      </p:sp>
      <p:sp>
        <p:nvSpPr>
          <p:cNvPr id="3" name="Title 2"/>
          <p:cNvSpPr>
            <a:spLocks noGrp="1"/>
          </p:cNvSpPr>
          <p:nvPr>
            <p:ph type="title"/>
          </p:nvPr>
        </p:nvSpPr>
        <p:spPr/>
        <p:txBody>
          <a:bodyPr/>
          <a:lstStyle/>
          <a:p>
            <a:r>
              <a:rPr lang="en-US" dirty="0"/>
              <a:t>SQS Based S3 vs. Legacy Modular Input</a:t>
            </a:r>
          </a:p>
        </p:txBody>
      </p:sp>
      <p:sp>
        <p:nvSpPr>
          <p:cNvPr id="4" name="Subtitle 3"/>
          <p:cNvSpPr>
            <a:spLocks noGrp="1"/>
          </p:cNvSpPr>
          <p:nvPr>
            <p:ph type="subTitle" idx="12"/>
          </p:nvPr>
        </p:nvSpPr>
        <p:spPr/>
        <p:txBody>
          <a:bodyPr/>
          <a:lstStyle/>
          <a:p>
            <a:r>
              <a:rPr lang="en-US" dirty="0"/>
              <a:t>SQS Based S3 input is a more scalable approach to collect AWS Data</a:t>
            </a:r>
          </a:p>
        </p:txBody>
      </p:sp>
    </p:spTree>
    <p:extLst>
      <p:ext uri="{BB962C8B-B14F-4D97-AF65-F5344CB8AC3E}">
        <p14:creationId xmlns:p14="http://schemas.microsoft.com/office/powerpoint/2010/main" val="172544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456064" y="1279407"/>
            <a:ext cx="5355906" cy="673578"/>
          </a:xfrm>
        </p:spPr>
        <p:txBody>
          <a:bodyPr/>
          <a:lstStyle/>
          <a:p>
            <a:pPr algn="ctr"/>
            <a:r>
              <a:rPr lang="en-US" dirty="0"/>
              <a:t>Architecture</a:t>
            </a:r>
          </a:p>
        </p:txBody>
      </p:sp>
      <p:sp>
        <p:nvSpPr>
          <p:cNvPr id="6" name="Text Placeholder 5"/>
          <p:cNvSpPr>
            <a:spLocks noGrp="1"/>
          </p:cNvSpPr>
          <p:nvPr>
            <p:ph type="body" sz="quarter" idx="3"/>
          </p:nvPr>
        </p:nvSpPr>
        <p:spPr>
          <a:xfrm>
            <a:off x="6386696" y="1279407"/>
            <a:ext cx="5349240" cy="673578"/>
          </a:xfrm>
        </p:spPr>
        <p:txBody>
          <a:bodyPr/>
          <a:lstStyle/>
          <a:p>
            <a:pPr algn="ctr"/>
            <a:r>
              <a:rPr lang="en-US" dirty="0"/>
              <a:t>SQS Based S3</a:t>
            </a:r>
          </a:p>
        </p:txBody>
      </p:sp>
      <p:pic>
        <p:nvPicPr>
          <p:cNvPr id="9" name="Content Placeholder 8"/>
          <p:cNvPicPr>
            <a:picLocks noGrp="1" noChangeAspect="1"/>
          </p:cNvPicPr>
          <p:nvPr>
            <p:ph sz="half" idx="10"/>
          </p:nvPr>
        </p:nvPicPr>
        <p:blipFill>
          <a:blip r:embed="rId3">
            <a:extLst>
              <a:ext uri="{28A0092B-C50C-407E-A947-70E740481C1C}">
                <a14:useLocalDpi xmlns:a14="http://schemas.microsoft.com/office/drawing/2010/main" val="0"/>
              </a:ext>
            </a:extLst>
          </a:blip>
          <a:stretch>
            <a:fillRect/>
          </a:stretch>
        </p:blipFill>
        <p:spPr>
          <a:xfrm>
            <a:off x="1086775" y="1960563"/>
            <a:ext cx="4087551" cy="3943350"/>
          </a:xfrm>
        </p:spPr>
      </p:pic>
      <p:sp>
        <p:nvSpPr>
          <p:cNvPr id="13" name="Content Placeholder 12"/>
          <p:cNvSpPr>
            <a:spLocks noGrp="1"/>
          </p:cNvSpPr>
          <p:nvPr>
            <p:ph sz="half" idx="11"/>
          </p:nvPr>
        </p:nvSpPr>
        <p:spPr/>
        <p:txBody>
          <a:bodyPr/>
          <a:lstStyle/>
          <a:p>
            <a:r>
              <a:rPr lang="en-US" dirty="0"/>
              <a:t>Fault tolerant data collection. If one node fails, another node will collect the data.</a:t>
            </a:r>
          </a:p>
          <a:p>
            <a:r>
              <a:rPr lang="en-US" dirty="0"/>
              <a:t>Each HWF is stateless and will not impact the data collection from any other node.</a:t>
            </a:r>
          </a:p>
          <a:p>
            <a:r>
              <a:rPr lang="en-US" dirty="0"/>
              <a:t>Data collection can be load balanced across multiple heavy forwarder nodes.</a:t>
            </a:r>
          </a:p>
        </p:txBody>
      </p:sp>
      <p:sp>
        <p:nvSpPr>
          <p:cNvPr id="3" name="Title 2"/>
          <p:cNvSpPr>
            <a:spLocks noGrp="1"/>
          </p:cNvSpPr>
          <p:nvPr>
            <p:ph type="title"/>
          </p:nvPr>
        </p:nvSpPr>
        <p:spPr/>
        <p:txBody>
          <a:bodyPr/>
          <a:lstStyle/>
          <a:p>
            <a:r>
              <a:rPr lang="en-US" dirty="0"/>
              <a:t>SQS Based S3 vs. Legacy Modular Input</a:t>
            </a:r>
          </a:p>
        </p:txBody>
      </p:sp>
      <p:sp>
        <p:nvSpPr>
          <p:cNvPr id="4" name="Subtitle 3"/>
          <p:cNvSpPr>
            <a:spLocks noGrp="1"/>
          </p:cNvSpPr>
          <p:nvPr>
            <p:ph type="subTitle" idx="12"/>
          </p:nvPr>
        </p:nvSpPr>
        <p:spPr/>
        <p:txBody>
          <a:bodyPr/>
          <a:lstStyle/>
          <a:p>
            <a:r>
              <a:rPr lang="en-US" dirty="0"/>
              <a:t>SQS Based S3 input is a more scalable approach to collect AWS Data</a:t>
            </a:r>
          </a:p>
        </p:txBody>
      </p:sp>
      <p:sp>
        <p:nvSpPr>
          <p:cNvPr id="11" name="TextBox 10"/>
          <p:cNvSpPr txBox="1"/>
          <p:nvPr/>
        </p:nvSpPr>
        <p:spPr>
          <a:xfrm>
            <a:off x="4748784" y="2086107"/>
            <a:ext cx="2493264" cy="369332"/>
          </a:xfrm>
          <a:prstGeom prst="rect">
            <a:avLst/>
          </a:prstGeom>
          <a:noFill/>
        </p:spPr>
        <p:txBody>
          <a:bodyPr wrap="square" lIns="0" tIns="0" rIns="0" bIns="0" rtlCol="0">
            <a:spAutoFit/>
          </a:bodyPr>
          <a:lstStyle/>
          <a:p>
            <a:endParaRPr lang="en-US" sz="2400" dirty="0"/>
          </a:p>
        </p:txBody>
      </p:sp>
    </p:spTree>
    <p:extLst>
      <p:ext uri="{BB962C8B-B14F-4D97-AF65-F5344CB8AC3E}">
        <p14:creationId xmlns:p14="http://schemas.microsoft.com/office/powerpoint/2010/main" val="310147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 y="1"/>
          <a:ext cx="12191998" cy="6980670"/>
        </p:xfrm>
        <a:graphic>
          <a:graphicData uri="http://schemas.openxmlformats.org/drawingml/2006/table">
            <a:tbl>
              <a:tblPr firstRow="1" firstCol="1" bandRow="1">
                <a:tableStyleId>{5C22544A-7EE6-4342-B048-85BDC9FD1C3A}</a:tableStyleId>
              </a:tblPr>
              <a:tblGrid>
                <a:gridCol w="3024733">
                  <a:extLst>
                    <a:ext uri="{9D8B030D-6E8A-4147-A177-3AD203B41FA5}">
                      <a16:colId xmlns:a16="http://schemas.microsoft.com/office/drawing/2014/main" val="20000"/>
                    </a:ext>
                  </a:extLst>
                </a:gridCol>
                <a:gridCol w="2850228">
                  <a:extLst>
                    <a:ext uri="{9D8B030D-6E8A-4147-A177-3AD203B41FA5}">
                      <a16:colId xmlns:a16="http://schemas.microsoft.com/office/drawing/2014/main" val="20001"/>
                    </a:ext>
                  </a:extLst>
                </a:gridCol>
                <a:gridCol w="2850228">
                  <a:extLst>
                    <a:ext uri="{9D8B030D-6E8A-4147-A177-3AD203B41FA5}">
                      <a16:colId xmlns:a16="http://schemas.microsoft.com/office/drawing/2014/main" val="20002"/>
                    </a:ext>
                  </a:extLst>
                </a:gridCol>
                <a:gridCol w="3466809">
                  <a:extLst>
                    <a:ext uri="{9D8B030D-6E8A-4147-A177-3AD203B41FA5}">
                      <a16:colId xmlns:a16="http://schemas.microsoft.com/office/drawing/2014/main" val="20003"/>
                    </a:ext>
                  </a:extLst>
                </a:gridCol>
              </a:tblGrid>
              <a:tr h="365760">
                <a:tc gridSpan="4">
                  <a:txBody>
                    <a:bodyPr/>
                    <a:lstStyle/>
                    <a:p>
                      <a:pPr marL="0" marR="0" algn="ctr">
                        <a:spcBef>
                          <a:spcPts val="0"/>
                        </a:spcBef>
                        <a:spcAft>
                          <a:spcPts val="0"/>
                        </a:spcAft>
                      </a:pPr>
                      <a:r>
                        <a:rPr lang="en-US" sz="2400" dirty="0"/>
                        <a:t>Splunk Supported AWS Services</a:t>
                      </a:r>
                      <a:endParaRPr lang="en-US" sz="2400" dirty="0">
                        <a:solidFill>
                          <a:schemeClr val="tx2"/>
                        </a:solidFill>
                        <a:effectLst/>
                        <a:latin typeface="+mn-lt"/>
                        <a:ea typeface="ＭＳ 明朝" charset="-128"/>
                        <a:cs typeface="Times New Roman" charset="0"/>
                      </a:endParaRPr>
                    </a:p>
                  </a:txBody>
                  <a:tcPr marL="56799" marR="56799" marT="0" marB="0" anchor="ctr"/>
                </a:tc>
                <a:tc hMerge="1">
                  <a:txBody>
                    <a:bodyPr/>
                    <a:lstStyle/>
                    <a:p>
                      <a:pPr marL="0" marR="0" algn="ctr">
                        <a:spcBef>
                          <a:spcPts val="0"/>
                        </a:spcBef>
                        <a:spcAft>
                          <a:spcPts val="0"/>
                        </a:spcAft>
                      </a:pPr>
                      <a:endParaRPr lang="en-US" sz="1000" dirty="0">
                        <a:solidFill>
                          <a:schemeClr val="tx2"/>
                        </a:solidFill>
                        <a:effectLst/>
                        <a:latin typeface="+mn-lt"/>
                        <a:ea typeface="ＭＳ 明朝" charset="-128"/>
                        <a:cs typeface="Times New Roman" charset="0"/>
                      </a:endParaRPr>
                    </a:p>
                  </a:txBody>
                  <a:tcPr marL="42599" marR="42599" marT="0" marB="0" anchor="ctr"/>
                </a:tc>
                <a:tc hMerge="1">
                  <a:txBody>
                    <a:bodyPr/>
                    <a:lstStyle/>
                    <a:p>
                      <a:pPr marL="0" marR="0" algn="ctr">
                        <a:spcBef>
                          <a:spcPts val="0"/>
                        </a:spcBef>
                        <a:spcAft>
                          <a:spcPts val="0"/>
                        </a:spcAft>
                      </a:pPr>
                      <a:endParaRPr lang="en-US" sz="1000" dirty="0">
                        <a:solidFill>
                          <a:schemeClr val="tx2"/>
                        </a:solidFill>
                        <a:effectLst/>
                        <a:latin typeface="+mn-lt"/>
                        <a:ea typeface="ＭＳ 明朝" charset="-128"/>
                        <a:cs typeface="Times New Roman" charset="0"/>
                      </a:endParaRPr>
                    </a:p>
                  </a:txBody>
                  <a:tcPr marL="42599" marR="42599" marT="0" marB="0" anchor="ctr"/>
                </a:tc>
                <a:tc hMerge="1">
                  <a:txBody>
                    <a:bodyPr/>
                    <a:lstStyle/>
                    <a:p>
                      <a:pPr marL="0" marR="0" algn="ctr">
                        <a:spcBef>
                          <a:spcPts val="0"/>
                        </a:spcBef>
                        <a:spcAft>
                          <a:spcPts val="0"/>
                        </a:spcAft>
                      </a:pPr>
                      <a:endParaRPr lang="en-US" sz="1000" dirty="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00"/>
                  </a:ext>
                </a:extLst>
              </a:tr>
              <a:tr h="243084">
                <a:tc>
                  <a:txBody>
                    <a:bodyPr/>
                    <a:lstStyle/>
                    <a:p>
                      <a:pPr marL="0" marR="0">
                        <a:spcBef>
                          <a:spcPts val="0"/>
                        </a:spcBef>
                        <a:spcAft>
                          <a:spcPts val="0"/>
                        </a:spcAft>
                      </a:pPr>
                      <a:r>
                        <a:rPr lang="en-US" sz="1500" dirty="0">
                          <a:solidFill>
                            <a:schemeClr val="tx2"/>
                          </a:solidFill>
                          <a:effectLst/>
                          <a:latin typeface="+mn-lt"/>
                        </a:rPr>
                        <a:t>Name</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gn="ctr">
                        <a:spcBef>
                          <a:spcPts val="0"/>
                        </a:spcBef>
                        <a:spcAft>
                          <a:spcPts val="0"/>
                        </a:spcAft>
                      </a:pPr>
                      <a:r>
                        <a:rPr lang="en-US" sz="1500" dirty="0">
                          <a:solidFill>
                            <a:schemeClr val="tx2"/>
                          </a:solidFill>
                          <a:effectLst/>
                          <a:latin typeface="+mn-lt"/>
                        </a:rPr>
                        <a:t>Brief Description</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gn="ctr">
                        <a:spcBef>
                          <a:spcPts val="0"/>
                        </a:spcBef>
                        <a:spcAft>
                          <a:spcPts val="0"/>
                        </a:spcAft>
                      </a:pPr>
                      <a:r>
                        <a:rPr lang="en-US" sz="1500" dirty="0">
                          <a:solidFill>
                            <a:schemeClr val="tx2"/>
                          </a:solidFill>
                          <a:effectLst/>
                          <a:latin typeface="+mn-lt"/>
                        </a:rPr>
                        <a:t>Input Type</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gn="ctr">
                        <a:spcBef>
                          <a:spcPts val="0"/>
                        </a:spcBef>
                        <a:spcAft>
                          <a:spcPts val="0"/>
                        </a:spcAft>
                      </a:pPr>
                      <a:r>
                        <a:rPr lang="en-US" sz="1500" dirty="0">
                          <a:solidFill>
                            <a:schemeClr val="tx2"/>
                          </a:solidFill>
                          <a:effectLst/>
                          <a:latin typeface="+mn-lt"/>
                        </a:rPr>
                        <a:t>Notes</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1"/>
                  </a:ext>
                </a:extLst>
              </a:tr>
              <a:tr h="278889">
                <a:tc>
                  <a:txBody>
                    <a:bodyPr/>
                    <a:lstStyle/>
                    <a:p>
                      <a:pPr marL="0" marR="0">
                        <a:lnSpc>
                          <a:spcPct val="115000"/>
                        </a:lnSpc>
                        <a:spcBef>
                          <a:spcPts val="0"/>
                        </a:spcBef>
                        <a:spcAft>
                          <a:spcPts val="0"/>
                        </a:spcAft>
                      </a:pPr>
                      <a:r>
                        <a:rPr lang="en-US" sz="1300" dirty="0" err="1">
                          <a:solidFill>
                            <a:schemeClr val="tx2"/>
                          </a:solidFill>
                          <a:effectLst/>
                          <a:latin typeface="+mn-lt"/>
                        </a:rPr>
                        <a:t>CloudTrail</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API activity audit trail</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 </a:t>
                      </a:r>
                      <a:r>
                        <a:rPr lang="en-US" sz="1300" b="1" dirty="0">
                          <a:solidFill>
                            <a:schemeClr val="tx2"/>
                          </a:solidFill>
                          <a:effectLst/>
                          <a:latin typeface="+mn-lt"/>
                          <a:ea typeface="ＭＳ 明朝" charset="-128"/>
                          <a:cs typeface="Times New Roman" charset="0"/>
                        </a:rPr>
                        <a:t>(SQS</a:t>
                      </a:r>
                      <a:r>
                        <a:rPr lang="en-US" sz="1300" b="1" baseline="0" dirty="0">
                          <a:solidFill>
                            <a:schemeClr val="tx2"/>
                          </a:solidFill>
                          <a:effectLst/>
                          <a:latin typeface="+mn-lt"/>
                          <a:ea typeface="ＭＳ 明朝" charset="-128"/>
                          <a:cs typeface="Times New Roman" charset="0"/>
                        </a:rPr>
                        <a:t> Based S3)</a:t>
                      </a:r>
                      <a:endParaRPr lang="en-US" sz="1300" b="1"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Moderate Volume/High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2"/>
                  </a:ext>
                </a:extLst>
              </a:tr>
              <a:tr h="278889">
                <a:tc>
                  <a:txBody>
                    <a:bodyPr/>
                    <a:lstStyle/>
                    <a:p>
                      <a:pPr marL="0" marR="0">
                        <a:lnSpc>
                          <a:spcPct val="115000"/>
                        </a:lnSpc>
                        <a:spcBef>
                          <a:spcPts val="0"/>
                        </a:spcBef>
                        <a:spcAft>
                          <a:spcPts val="0"/>
                        </a:spcAft>
                      </a:pPr>
                      <a:r>
                        <a:rPr lang="en-US" sz="1300">
                          <a:solidFill>
                            <a:schemeClr val="tx2"/>
                          </a:solidFill>
                          <a:effectLst/>
                          <a:latin typeface="+mn-lt"/>
                        </a:rPr>
                        <a:t>Config</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Change management data</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 </a:t>
                      </a:r>
                      <a:r>
                        <a:rPr lang="en-US" sz="1300" b="1" dirty="0">
                          <a:solidFill>
                            <a:schemeClr val="tx2"/>
                          </a:solidFill>
                          <a:effectLst/>
                          <a:latin typeface="+mn-lt"/>
                          <a:ea typeface="ＭＳ 明朝" charset="-128"/>
                          <a:cs typeface="Times New Roman" charset="0"/>
                        </a:rPr>
                        <a:t>(SQS</a:t>
                      </a:r>
                      <a:r>
                        <a:rPr lang="en-US" sz="1300" b="1" baseline="0" dirty="0">
                          <a:solidFill>
                            <a:schemeClr val="tx2"/>
                          </a:solidFill>
                          <a:effectLst/>
                          <a:latin typeface="+mn-lt"/>
                          <a:ea typeface="ＭＳ 明朝" charset="-128"/>
                          <a:cs typeface="Times New Roman" charset="0"/>
                        </a:rPr>
                        <a:t> Based S3)</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Low Volume/High Value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3"/>
                  </a:ext>
                </a:extLst>
              </a:tr>
              <a:tr h="499721">
                <a:tc>
                  <a:txBody>
                    <a:bodyPr/>
                    <a:lstStyle/>
                    <a:p>
                      <a:pPr marL="0" marR="0">
                        <a:lnSpc>
                          <a:spcPct val="115000"/>
                        </a:lnSpc>
                        <a:spcBef>
                          <a:spcPts val="0"/>
                        </a:spcBef>
                        <a:spcAft>
                          <a:spcPts val="0"/>
                        </a:spcAft>
                      </a:pPr>
                      <a:r>
                        <a:rPr lang="en-US" sz="1300">
                          <a:solidFill>
                            <a:schemeClr val="tx2"/>
                          </a:solidFill>
                          <a:effectLst/>
                          <a:latin typeface="+mn-lt"/>
                        </a:rPr>
                        <a:t>Config Rules</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Configuration rule check/evaluation</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Low Volume/High Value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4"/>
                  </a:ext>
                </a:extLst>
              </a:tr>
              <a:tr h="278889">
                <a:tc>
                  <a:txBody>
                    <a:bodyPr/>
                    <a:lstStyle/>
                    <a:p>
                      <a:pPr marL="0" marR="0">
                        <a:lnSpc>
                          <a:spcPct val="115000"/>
                        </a:lnSpc>
                        <a:spcBef>
                          <a:spcPts val="0"/>
                        </a:spcBef>
                        <a:spcAft>
                          <a:spcPts val="0"/>
                        </a:spcAft>
                      </a:pPr>
                      <a:r>
                        <a:rPr lang="en-US" sz="1300" dirty="0">
                          <a:solidFill>
                            <a:schemeClr val="tx2"/>
                          </a:solidFill>
                          <a:effectLst/>
                          <a:latin typeface="+mn-lt"/>
                        </a:rPr>
                        <a:t>CloudWatch Metrics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System/Service metrics data</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Low Volume / Moderate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5"/>
                  </a:ext>
                </a:extLst>
              </a:tr>
              <a:tr h="252160">
                <a:tc>
                  <a:txBody>
                    <a:bodyPr/>
                    <a:lstStyle/>
                    <a:p>
                      <a:pPr marL="0" marR="0">
                        <a:lnSpc>
                          <a:spcPct val="115000"/>
                        </a:lnSpc>
                        <a:spcBef>
                          <a:spcPts val="0"/>
                        </a:spcBef>
                        <a:spcAft>
                          <a:spcPts val="0"/>
                        </a:spcAft>
                      </a:pPr>
                      <a:r>
                        <a:rPr lang="en-US" sz="1300" b="0" cap="none" spc="0" dirty="0">
                          <a:ln w="0"/>
                          <a:solidFill>
                            <a:schemeClr val="tx2"/>
                          </a:solidFill>
                          <a:effectLst>
                            <a:outerShdw blurRad="38100" dist="19050" dir="2700000" algn="tl" rotWithShape="0">
                              <a:schemeClr val="dk1">
                                <a:alpha val="40000"/>
                              </a:schemeClr>
                            </a:outerShdw>
                          </a:effectLst>
                          <a:latin typeface="+mn-lt"/>
                        </a:rPr>
                        <a:t>CloudWatch Logs</a:t>
                      </a:r>
                      <a:endParaRPr lang="en-US" sz="1300" b="0" cap="none" spc="0" dirty="0">
                        <a:ln w="0"/>
                        <a:solidFill>
                          <a:schemeClr val="tx2"/>
                        </a:solidFill>
                        <a:effectLst>
                          <a:outerShdw blurRad="38100" dist="19050" dir="2700000" algn="tl" rotWithShape="0">
                            <a:schemeClr val="dk1">
                              <a:alpha val="40000"/>
                            </a:schemeClr>
                          </a:outerShdw>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Service or application logs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HEC</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 Moderate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6"/>
                  </a:ext>
                </a:extLst>
              </a:tr>
              <a:tr h="252160">
                <a:tc>
                  <a:txBody>
                    <a:bodyPr/>
                    <a:lstStyle/>
                    <a:p>
                      <a:pPr marL="0" marR="0">
                        <a:lnSpc>
                          <a:spcPct val="115000"/>
                        </a:lnSpc>
                        <a:spcBef>
                          <a:spcPts val="0"/>
                        </a:spcBef>
                        <a:spcAft>
                          <a:spcPts val="0"/>
                        </a:spcAft>
                      </a:pPr>
                      <a:r>
                        <a:rPr lang="en-US" sz="1300">
                          <a:solidFill>
                            <a:schemeClr val="tx2"/>
                          </a:solidFill>
                          <a:effectLst/>
                          <a:latin typeface="+mn-lt"/>
                        </a:rPr>
                        <a:t>VPC Flow Logs</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VPC/“Firewall” logs </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HEC</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 Moderate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7"/>
                  </a:ext>
                </a:extLst>
              </a:tr>
              <a:tr h="499721">
                <a:tc>
                  <a:txBody>
                    <a:bodyPr/>
                    <a:lstStyle/>
                    <a:p>
                      <a:pPr marL="0" marR="0">
                        <a:lnSpc>
                          <a:spcPct val="115000"/>
                        </a:lnSpc>
                        <a:spcBef>
                          <a:spcPts val="0"/>
                        </a:spcBef>
                        <a:spcAft>
                          <a:spcPts val="0"/>
                        </a:spcAft>
                      </a:pPr>
                      <a:r>
                        <a:rPr lang="en-US" sz="1300">
                          <a:solidFill>
                            <a:schemeClr val="tx2"/>
                          </a:solidFill>
                          <a:effectLst/>
                          <a:latin typeface="+mn-lt"/>
                        </a:rPr>
                        <a:t>Detailed Billing</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Spending information for each service and account </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Moderate Volume</a:t>
                      </a:r>
                      <a:r>
                        <a:rPr lang="en-US" sz="1300" baseline="0" dirty="0">
                          <a:solidFill>
                            <a:schemeClr val="tx2"/>
                          </a:solidFill>
                          <a:effectLst/>
                          <a:latin typeface="+mn-lt"/>
                        </a:rPr>
                        <a:t> / </a:t>
                      </a:r>
                      <a:r>
                        <a:rPr lang="en-US" sz="1300" dirty="0">
                          <a:solidFill>
                            <a:schemeClr val="tx2"/>
                          </a:solidFill>
                          <a:effectLst/>
                          <a:latin typeface="+mn-lt"/>
                        </a:rPr>
                        <a:t>High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8"/>
                  </a:ext>
                </a:extLst>
              </a:tr>
              <a:tr h="499721">
                <a:tc>
                  <a:txBody>
                    <a:bodyPr/>
                    <a:lstStyle/>
                    <a:p>
                      <a:pPr marL="0" marR="0">
                        <a:lnSpc>
                          <a:spcPct val="115000"/>
                        </a:lnSpc>
                        <a:spcBef>
                          <a:spcPts val="0"/>
                        </a:spcBef>
                        <a:spcAft>
                          <a:spcPts val="0"/>
                        </a:spcAft>
                      </a:pPr>
                      <a:r>
                        <a:rPr lang="en-US" sz="1300">
                          <a:solidFill>
                            <a:schemeClr val="tx2"/>
                          </a:solidFill>
                          <a:effectLst/>
                          <a:latin typeface="+mn-lt"/>
                        </a:rPr>
                        <a:t>ELB</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Elastic Load balancer logs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 </a:t>
                      </a:r>
                      <a:r>
                        <a:rPr lang="mr-IN" sz="1300" dirty="0">
                          <a:solidFill>
                            <a:schemeClr val="tx2"/>
                          </a:solidFill>
                          <a:effectLst/>
                          <a:latin typeface="+mn-lt"/>
                          <a:ea typeface="ＭＳ 明朝" charset="-128"/>
                          <a:cs typeface="Times New Roman" charset="0"/>
                        </a:rPr>
                        <a:t>–</a:t>
                      </a:r>
                      <a:r>
                        <a:rPr lang="en-US" sz="1300" baseline="0" dirty="0">
                          <a:solidFill>
                            <a:schemeClr val="tx2"/>
                          </a:solidFill>
                          <a:effectLst/>
                          <a:latin typeface="+mn-lt"/>
                          <a:ea typeface="ＭＳ 明朝" charset="-128"/>
                          <a:cs typeface="Times New Roman" charset="0"/>
                        </a:rPr>
                        <a:t> Low Volume</a:t>
                      </a:r>
                    </a:p>
                    <a:p>
                      <a:pPr marL="0" marR="0" indent="0" algn="l" defTabSz="685800" rtl="0" eaLnBrk="1" fontAlgn="auto" latinLnBrk="0" hangingPunct="1">
                        <a:lnSpc>
                          <a:spcPct val="115000"/>
                        </a:lnSpc>
                        <a:spcBef>
                          <a:spcPts val="0"/>
                        </a:spcBef>
                        <a:spcAft>
                          <a:spcPts val="0"/>
                        </a:spcAft>
                        <a:buClrTx/>
                        <a:buSzTx/>
                        <a:buFontTx/>
                        <a:buNone/>
                        <a:tabLst/>
                        <a:defRPr/>
                      </a:pPr>
                      <a:r>
                        <a:rPr lang="en-US" sz="1300" baseline="0" dirty="0">
                          <a:solidFill>
                            <a:schemeClr val="tx2"/>
                          </a:solidFill>
                          <a:effectLst/>
                          <a:latin typeface="+mn-lt"/>
                          <a:ea typeface="ＭＳ 明朝" charset="-128"/>
                          <a:cs typeface="Times New Roman" charset="0"/>
                        </a:rPr>
                        <a:t>HEC </a:t>
                      </a:r>
                      <a:r>
                        <a:rPr lang="mr-IN" sz="1300" baseline="0" dirty="0">
                          <a:solidFill>
                            <a:schemeClr val="tx2"/>
                          </a:solidFill>
                          <a:effectLst/>
                          <a:latin typeface="+mn-lt"/>
                          <a:ea typeface="ＭＳ 明朝" charset="-128"/>
                          <a:cs typeface="Times New Roman" charset="0"/>
                        </a:rPr>
                        <a:t>–</a:t>
                      </a:r>
                      <a:r>
                        <a:rPr lang="en-US" sz="1300" baseline="0" dirty="0">
                          <a:solidFill>
                            <a:schemeClr val="tx2"/>
                          </a:solidFill>
                          <a:effectLst/>
                          <a:latin typeface="+mn-lt"/>
                          <a:ea typeface="ＭＳ 明朝" charset="-128"/>
                          <a:cs typeface="Times New Roman" charset="0"/>
                        </a:rPr>
                        <a:t> High Volume</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 Low-Moderate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9"/>
                  </a:ext>
                </a:extLst>
              </a:tr>
              <a:tr h="499721">
                <a:tc>
                  <a:txBody>
                    <a:bodyPr/>
                    <a:lstStyle/>
                    <a:p>
                      <a:pPr marL="0" marR="0">
                        <a:lnSpc>
                          <a:spcPct val="115000"/>
                        </a:lnSpc>
                        <a:spcBef>
                          <a:spcPts val="0"/>
                        </a:spcBef>
                        <a:spcAft>
                          <a:spcPts val="0"/>
                        </a:spcAft>
                      </a:pPr>
                      <a:r>
                        <a:rPr lang="en-US" sz="1300">
                          <a:solidFill>
                            <a:schemeClr val="tx2"/>
                          </a:solidFill>
                          <a:effectLst/>
                          <a:latin typeface="+mn-lt"/>
                        </a:rPr>
                        <a:t>CloudFront</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Content delivery network access logs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 Low-Moderate</a:t>
                      </a:r>
                      <a:r>
                        <a:rPr lang="en-US" sz="1300" baseline="0" dirty="0">
                          <a:solidFill>
                            <a:schemeClr val="tx2"/>
                          </a:solidFill>
                          <a:effectLst/>
                          <a:latin typeface="+mn-lt"/>
                        </a:rPr>
                        <a:t>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0"/>
                  </a:ext>
                </a:extLst>
              </a:tr>
              <a:tr h="252160">
                <a:tc>
                  <a:txBody>
                    <a:bodyPr/>
                    <a:lstStyle/>
                    <a:p>
                      <a:pPr marL="0" marR="0">
                        <a:lnSpc>
                          <a:spcPct val="115000"/>
                        </a:lnSpc>
                        <a:spcBef>
                          <a:spcPts val="0"/>
                        </a:spcBef>
                        <a:spcAft>
                          <a:spcPts val="0"/>
                        </a:spcAft>
                      </a:pPr>
                      <a:r>
                        <a:rPr lang="en-US" sz="1300">
                          <a:solidFill>
                            <a:schemeClr val="tx2"/>
                          </a:solidFill>
                          <a:effectLst/>
                          <a:latin typeface="+mn-lt"/>
                        </a:rPr>
                        <a:t>S3 </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S3 bucket access logs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 </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1"/>
                  </a:ext>
                </a:extLst>
              </a:tr>
              <a:tr h="499721">
                <a:tc>
                  <a:txBody>
                    <a:bodyPr/>
                    <a:lstStyle/>
                    <a:p>
                      <a:pPr marL="0" marR="0">
                        <a:lnSpc>
                          <a:spcPct val="115000"/>
                        </a:lnSpc>
                        <a:spcBef>
                          <a:spcPts val="0"/>
                        </a:spcBef>
                        <a:spcAft>
                          <a:spcPts val="0"/>
                        </a:spcAft>
                      </a:pPr>
                      <a:r>
                        <a:rPr lang="en-US" sz="1300">
                          <a:solidFill>
                            <a:schemeClr val="tx2"/>
                          </a:solidFill>
                          <a:effectLst/>
                          <a:latin typeface="+mn-lt"/>
                        </a:rPr>
                        <a:t>S3 (ANY)</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Any service or application that logs into S3</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2"/>
                  </a:ext>
                </a:extLst>
              </a:tr>
              <a:tr h="499721">
                <a:tc>
                  <a:txBody>
                    <a:bodyPr/>
                    <a:lstStyle/>
                    <a:p>
                      <a:pPr marL="0" marR="0">
                        <a:lnSpc>
                          <a:spcPct val="115000"/>
                        </a:lnSpc>
                        <a:spcBef>
                          <a:spcPts val="0"/>
                        </a:spcBef>
                        <a:spcAft>
                          <a:spcPts val="0"/>
                        </a:spcAft>
                        <a:tabLst>
                          <a:tab pos="822960" algn="l"/>
                        </a:tabLst>
                      </a:pPr>
                      <a:r>
                        <a:rPr lang="en-US" sz="1300">
                          <a:solidFill>
                            <a:schemeClr val="tx2"/>
                          </a:solidFill>
                          <a:effectLst/>
                          <a:latin typeface="+mn-lt"/>
                        </a:rPr>
                        <a:t>Lambda</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Event driven computation framework</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High Volume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3"/>
                  </a:ext>
                </a:extLst>
              </a:tr>
              <a:tr h="278889">
                <a:tc>
                  <a:txBody>
                    <a:bodyPr/>
                    <a:lstStyle/>
                    <a:p>
                      <a:pPr marL="0" marR="0">
                        <a:lnSpc>
                          <a:spcPct val="115000"/>
                        </a:lnSpc>
                        <a:spcBef>
                          <a:spcPts val="0"/>
                        </a:spcBef>
                        <a:spcAft>
                          <a:spcPts val="0"/>
                        </a:spcAft>
                        <a:tabLst>
                          <a:tab pos="822960" algn="l"/>
                        </a:tabLst>
                      </a:pPr>
                      <a:r>
                        <a:rPr lang="en-US" sz="1300">
                          <a:solidFill>
                            <a:schemeClr val="tx2"/>
                          </a:solidFill>
                          <a:effectLst/>
                          <a:latin typeface="+mn-lt"/>
                        </a:rPr>
                        <a:t>Inspector</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Security scan/assessment</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Low Volume/High Value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4"/>
                  </a:ext>
                </a:extLst>
              </a:tr>
              <a:tr h="499721">
                <a:tc>
                  <a:txBody>
                    <a:bodyPr/>
                    <a:lstStyle/>
                    <a:p>
                      <a:pPr marL="0" marR="0">
                        <a:lnSpc>
                          <a:spcPct val="115000"/>
                        </a:lnSpc>
                        <a:spcBef>
                          <a:spcPts val="0"/>
                        </a:spcBef>
                        <a:spcAft>
                          <a:spcPts val="0"/>
                        </a:spcAft>
                        <a:tabLst>
                          <a:tab pos="822960" algn="l"/>
                        </a:tabLst>
                      </a:pPr>
                      <a:r>
                        <a:rPr lang="en-US" sz="1300">
                          <a:solidFill>
                            <a:schemeClr val="tx2"/>
                          </a:solidFill>
                          <a:effectLst/>
                          <a:latin typeface="+mn-lt"/>
                        </a:rPr>
                        <a:t>Kinesis Streams</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Generic streaming data</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 </a:t>
                      </a:r>
                      <a:r>
                        <a:rPr lang="mr-IN" sz="1300" dirty="0">
                          <a:solidFill>
                            <a:schemeClr val="tx2"/>
                          </a:solidFill>
                          <a:effectLst/>
                          <a:latin typeface="+mn-lt"/>
                          <a:ea typeface="ＭＳ 明朝" charset="-128"/>
                          <a:cs typeface="Times New Roman" charset="0"/>
                        </a:rPr>
                        <a:t>–</a:t>
                      </a:r>
                      <a:r>
                        <a:rPr lang="en-US" sz="1300" dirty="0">
                          <a:solidFill>
                            <a:schemeClr val="tx2"/>
                          </a:solidFill>
                          <a:effectLst/>
                          <a:latin typeface="+mn-lt"/>
                          <a:ea typeface="ＭＳ 明朝" charset="-128"/>
                          <a:cs typeface="Times New Roman" charset="0"/>
                        </a:rPr>
                        <a:t> Low Volume</a:t>
                      </a:r>
                    </a:p>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HEC </a:t>
                      </a:r>
                      <a:r>
                        <a:rPr lang="mr-IN" sz="1300" dirty="0">
                          <a:solidFill>
                            <a:schemeClr val="tx2"/>
                          </a:solidFill>
                          <a:effectLst/>
                          <a:latin typeface="+mn-lt"/>
                          <a:ea typeface="ＭＳ 明朝" charset="-128"/>
                          <a:cs typeface="Times New Roman" charset="0"/>
                        </a:rPr>
                        <a:t>–</a:t>
                      </a:r>
                      <a:r>
                        <a:rPr lang="en-US" sz="1300" dirty="0">
                          <a:solidFill>
                            <a:schemeClr val="tx2"/>
                          </a:solidFill>
                          <a:effectLst/>
                          <a:latin typeface="+mn-lt"/>
                          <a:ea typeface="ＭＳ 明朝" charset="-128"/>
                          <a:cs typeface="Times New Roman" charset="0"/>
                        </a:rPr>
                        <a:t> High Volume</a:t>
                      </a: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High Volume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5"/>
                  </a:ext>
                </a:extLst>
              </a:tr>
              <a:tr h="252160">
                <a:tc>
                  <a:txBody>
                    <a:bodyPr/>
                    <a:lstStyle/>
                    <a:p>
                      <a:pPr marL="0" marR="0">
                        <a:lnSpc>
                          <a:spcPct val="115000"/>
                        </a:lnSpc>
                        <a:spcBef>
                          <a:spcPts val="0"/>
                        </a:spcBef>
                        <a:spcAft>
                          <a:spcPts val="0"/>
                        </a:spcAft>
                        <a:tabLst>
                          <a:tab pos="822960" algn="l"/>
                        </a:tabLst>
                      </a:pPr>
                      <a:r>
                        <a:rPr lang="en-US" sz="1300" dirty="0">
                          <a:solidFill>
                            <a:schemeClr val="tx2"/>
                          </a:solidFill>
                          <a:effectLst/>
                          <a:latin typeface="+mn-lt"/>
                        </a:rPr>
                        <a:t>SQS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Simple queuing service</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 </a:t>
                      </a:r>
                      <a:r>
                        <a:rPr lang="en-US" sz="1300" b="1" dirty="0">
                          <a:solidFill>
                            <a:schemeClr val="tx2"/>
                          </a:solidFill>
                          <a:effectLst/>
                          <a:latin typeface="+mn-lt"/>
                          <a:ea typeface="ＭＳ 明朝" charset="-128"/>
                          <a:cs typeface="Times New Roman" charset="0"/>
                        </a:rPr>
                        <a:t>(SQS</a:t>
                      </a:r>
                      <a:r>
                        <a:rPr lang="en-US" sz="1300" b="1" baseline="0" dirty="0">
                          <a:solidFill>
                            <a:schemeClr val="tx2"/>
                          </a:solidFill>
                          <a:effectLst/>
                          <a:latin typeface="+mn-lt"/>
                          <a:ea typeface="ＭＳ 明朝" charset="-128"/>
                          <a:cs typeface="Times New Roman" charset="0"/>
                        </a:rPr>
                        <a:t> Based S3)</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6"/>
                  </a:ext>
                </a:extLst>
              </a:tr>
              <a:tr h="749583">
                <a:tc>
                  <a:txBody>
                    <a:bodyPr/>
                    <a:lstStyle/>
                    <a:p>
                      <a:pPr marL="0" marR="0">
                        <a:lnSpc>
                          <a:spcPct val="115000"/>
                        </a:lnSpc>
                        <a:spcBef>
                          <a:spcPts val="0"/>
                        </a:spcBef>
                        <a:spcAft>
                          <a:spcPts val="0"/>
                        </a:spcAft>
                        <a:tabLst>
                          <a:tab pos="822960" algn="l"/>
                        </a:tabLst>
                      </a:pPr>
                      <a:r>
                        <a:rPr lang="en-US" sz="1300" dirty="0">
                          <a:solidFill>
                            <a:schemeClr val="tx2"/>
                          </a:solidFill>
                          <a:effectLst/>
                          <a:latin typeface="+mn-lt"/>
                        </a:rPr>
                        <a:t>Metadata</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Custom Splunk-side collector of metadata about AWS environment </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413489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AWS Services</a:t>
            </a:r>
          </a:p>
        </p:txBody>
      </p:sp>
      <p:sp>
        <p:nvSpPr>
          <p:cNvPr id="3" name="Subtitle 2"/>
          <p:cNvSpPr>
            <a:spLocks noGrp="1"/>
          </p:cNvSpPr>
          <p:nvPr>
            <p:ph type="body" idx="1"/>
          </p:nvPr>
        </p:nvSpPr>
        <p:spPr/>
        <p:txBody>
          <a:bodyPr/>
          <a:lstStyle/>
          <a:p>
            <a:r>
              <a:rPr lang="en-US" dirty="0">
                <a:hlinkClick r:id="rId2"/>
              </a:rPr>
              <a:t>http://docs.splunk.com/Documentation/AddOns/released/AWS/Configureinputs</a:t>
            </a:r>
            <a:r>
              <a:rPr lang="en-US" dirty="0"/>
              <a:t> </a:t>
            </a:r>
          </a:p>
        </p:txBody>
      </p:sp>
      <p:sp>
        <p:nvSpPr>
          <p:cNvPr id="4" name="Text Placeholder 3">
            <a:extLst>
              <a:ext uri="{FF2B5EF4-FFF2-40B4-BE49-F238E27FC236}">
                <a16:creationId xmlns:a16="http://schemas.microsoft.com/office/drawing/2014/main" id="{57BF9E0B-5136-AC47-9450-7C74638D9D3D}"/>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403940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Config </a:t>
            </a:r>
            <a:r>
              <a:rPr lang="mr-IN" dirty="0"/>
              <a:t>–</a:t>
            </a:r>
            <a:r>
              <a:rPr lang="en-US" dirty="0"/>
              <a:t> SQS Based S3</a:t>
            </a:r>
          </a:p>
        </p:txBody>
      </p:sp>
      <p:graphicFrame>
        <p:nvGraphicFramePr>
          <p:cNvPr id="17" name="Diagram 16"/>
          <p:cNvGraphicFramePr/>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A00137A8-3215-6D4F-91D1-513690F2B92E}"/>
              </a:ext>
            </a:extLst>
          </p:cNvPr>
          <p:cNvPicPr>
            <a:picLocks noChangeAspect="1"/>
          </p:cNvPicPr>
          <p:nvPr/>
        </p:nvPicPr>
        <p:blipFill>
          <a:blip r:embed="rId8"/>
          <a:stretch>
            <a:fillRect/>
          </a:stretch>
        </p:blipFill>
        <p:spPr>
          <a:xfrm>
            <a:off x="360931" y="1513057"/>
            <a:ext cx="5023869" cy="3902536"/>
          </a:xfrm>
          <a:prstGeom prst="rect">
            <a:avLst/>
          </a:prstGeom>
        </p:spPr>
      </p:pic>
      <p:pic>
        <p:nvPicPr>
          <p:cNvPr id="11" name="Picture 10">
            <a:extLst>
              <a:ext uri="{FF2B5EF4-FFF2-40B4-BE49-F238E27FC236}">
                <a16:creationId xmlns:a16="http://schemas.microsoft.com/office/drawing/2014/main" id="{E4D35863-6302-A54F-9ECC-A44E59229457}"/>
              </a:ext>
            </a:extLst>
          </p:cNvPr>
          <p:cNvPicPr>
            <a:picLocks noChangeAspect="1"/>
          </p:cNvPicPr>
          <p:nvPr/>
        </p:nvPicPr>
        <p:blipFill>
          <a:blip r:embed="rId9"/>
          <a:stretch>
            <a:fillRect/>
          </a:stretch>
        </p:blipFill>
        <p:spPr>
          <a:xfrm>
            <a:off x="6096000" y="1475646"/>
            <a:ext cx="4554845" cy="3924393"/>
          </a:xfrm>
          <a:prstGeom prst="rect">
            <a:avLst/>
          </a:prstGeom>
        </p:spPr>
      </p:pic>
    </p:spTree>
    <p:extLst>
      <p:ext uri="{BB962C8B-B14F-4D97-AF65-F5344CB8AC3E}">
        <p14:creationId xmlns:p14="http://schemas.microsoft.com/office/powerpoint/2010/main" val="261121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Config Rules</a:t>
            </a:r>
          </a:p>
        </p:txBody>
      </p:sp>
      <p:graphicFrame>
        <p:nvGraphicFramePr>
          <p:cNvPr id="17" name="Diagram 16"/>
          <p:cNvGraphicFramePr/>
          <p:nvPr/>
        </p:nvGraphicFramePr>
        <p:xfrm>
          <a:off x="456064" y="5400038"/>
          <a:ext cx="11510160" cy="69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61889" y="1388079"/>
            <a:ext cx="5774049" cy="3386327"/>
          </a:xfrm>
          <a:prstGeom prst="rect">
            <a:avLst/>
          </a:prstGeom>
        </p:spPr>
      </p:pic>
      <p:pic>
        <p:nvPicPr>
          <p:cNvPr id="8" name="Picture 7">
            <a:extLst>
              <a:ext uri="{FF2B5EF4-FFF2-40B4-BE49-F238E27FC236}">
                <a16:creationId xmlns:a16="http://schemas.microsoft.com/office/drawing/2014/main" id="{CC05DFB8-2076-FA41-81B0-E211FF39B7D5}"/>
              </a:ext>
            </a:extLst>
          </p:cNvPr>
          <p:cNvPicPr>
            <a:picLocks noChangeAspect="1"/>
          </p:cNvPicPr>
          <p:nvPr/>
        </p:nvPicPr>
        <p:blipFill>
          <a:blip r:embed="rId9"/>
          <a:stretch>
            <a:fillRect/>
          </a:stretch>
        </p:blipFill>
        <p:spPr>
          <a:xfrm>
            <a:off x="621163" y="1379613"/>
            <a:ext cx="4605487" cy="4020425"/>
          </a:xfrm>
          <a:prstGeom prst="rect">
            <a:avLst/>
          </a:prstGeom>
        </p:spPr>
      </p:pic>
    </p:spTree>
    <p:extLst>
      <p:ext uri="{BB962C8B-B14F-4D97-AF65-F5344CB8AC3E}">
        <p14:creationId xmlns:p14="http://schemas.microsoft.com/office/powerpoint/2010/main" val="62415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Credentials</a:t>
            </a:r>
          </a:p>
          <a:p>
            <a:pPr lvl="1"/>
            <a:r>
              <a:rPr lang="en-US" dirty="0"/>
              <a:t>Attach EC2 Role to EC2 instance [Preferred Authentication </a:t>
            </a:r>
            <a:r>
              <a:rPr lang="mr-IN" dirty="0"/>
              <a:t>–</a:t>
            </a:r>
            <a:r>
              <a:rPr lang="en-US" dirty="0"/>
              <a:t> Marketplace AMI]	</a:t>
            </a:r>
          </a:p>
          <a:p>
            <a:pPr lvl="1"/>
            <a:r>
              <a:rPr lang="en-US" dirty="0"/>
              <a:t>Add user credentials to Splunk for AWS authentication [Optional if no access to machine </a:t>
            </a:r>
            <a:r>
              <a:rPr lang="mr-IN" dirty="0"/>
              <a:t>–</a:t>
            </a:r>
            <a:r>
              <a:rPr lang="en-US" dirty="0"/>
              <a:t> Splunk Cloud Sales Trial]</a:t>
            </a:r>
          </a:p>
          <a:p>
            <a:r>
              <a:rPr lang="en-US" dirty="0"/>
              <a:t>AWS Data Collection Best Practices</a:t>
            </a:r>
          </a:p>
          <a:p>
            <a:pPr lvl="1"/>
            <a:r>
              <a:rPr lang="en-US" dirty="0"/>
              <a:t>AWS Config, Config Rules, CloudTrail, Inspector, Description, Kinesis, CloudWatch Inputs</a:t>
            </a:r>
          </a:p>
          <a:p>
            <a:pPr lvl="1"/>
            <a:r>
              <a:rPr lang="en-US" dirty="0"/>
              <a:t>Billing Cost and Usage Report (CUR)</a:t>
            </a:r>
          </a:p>
          <a:p>
            <a:pPr lvl="1"/>
            <a:r>
              <a:rPr lang="en-US" dirty="0"/>
              <a:t>S3</a:t>
            </a:r>
          </a:p>
          <a:p>
            <a:r>
              <a:rPr lang="en-US" dirty="0"/>
              <a:t>CloudWatch Logs</a:t>
            </a:r>
          </a:p>
          <a:p>
            <a:pPr lvl="1"/>
            <a:r>
              <a:rPr lang="en-US" dirty="0" err="1"/>
              <a:t>VPCFlowLogs</a:t>
            </a:r>
            <a:r>
              <a:rPr lang="en-US" dirty="0"/>
              <a:t> (Lambda -&gt; HEC)</a:t>
            </a:r>
          </a:p>
          <a:p>
            <a:pPr lvl="1"/>
            <a:r>
              <a:rPr lang="en-US" dirty="0" err="1"/>
              <a:t>VPCFlowLogs</a:t>
            </a:r>
            <a:r>
              <a:rPr lang="en-US" dirty="0"/>
              <a:t> (S3 -&gt; SQS Based S3)</a:t>
            </a:r>
          </a:p>
        </p:txBody>
      </p:sp>
      <p:sp>
        <p:nvSpPr>
          <p:cNvPr id="3" name="Title 2"/>
          <p:cNvSpPr>
            <a:spLocks noGrp="1"/>
          </p:cNvSpPr>
          <p:nvPr>
            <p:ph type="title"/>
          </p:nvPr>
        </p:nvSpPr>
        <p:spPr/>
        <p:txBody>
          <a:bodyPr/>
          <a:lstStyle/>
          <a:p>
            <a:r>
              <a:rPr lang="en-US" dirty="0"/>
              <a:t>Setup AWS Account / Inputs Overview</a:t>
            </a:r>
          </a:p>
        </p:txBody>
      </p:sp>
    </p:spTree>
    <p:extLst>
      <p:ext uri="{BB962C8B-B14F-4D97-AF65-F5344CB8AC3E}">
        <p14:creationId xmlns:p14="http://schemas.microsoft.com/office/powerpoint/2010/main" val="200494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CloudWatch (metrics)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66" y="2097855"/>
            <a:ext cx="5943335" cy="2225837"/>
          </a:xfrm>
          <a:prstGeom prst="rect">
            <a:avLst/>
          </a:prstGeom>
        </p:spPr>
      </p:pic>
      <p:graphicFrame>
        <p:nvGraphicFramePr>
          <p:cNvPr id="23" name="Diagram 22"/>
          <p:cNvGraphicFramePr/>
          <p:nvPr/>
        </p:nvGraphicFramePr>
        <p:xfrm>
          <a:off x="152666" y="5266944"/>
          <a:ext cx="11945205" cy="6949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a:extLst>
              <a:ext uri="{FF2B5EF4-FFF2-40B4-BE49-F238E27FC236}">
                <a16:creationId xmlns:a16="http://schemas.microsoft.com/office/drawing/2014/main" id="{1FB46FC9-EF0E-4D41-94FB-AF13D02EB2FC}"/>
              </a:ext>
            </a:extLst>
          </p:cNvPr>
          <p:cNvPicPr>
            <a:picLocks noChangeAspect="1"/>
          </p:cNvPicPr>
          <p:nvPr/>
        </p:nvPicPr>
        <p:blipFill>
          <a:blip r:embed="rId9"/>
          <a:stretch>
            <a:fillRect/>
          </a:stretch>
        </p:blipFill>
        <p:spPr>
          <a:xfrm>
            <a:off x="6392945" y="1299136"/>
            <a:ext cx="5704927" cy="3967809"/>
          </a:xfrm>
          <a:prstGeom prst="rect">
            <a:avLst/>
          </a:prstGeom>
        </p:spPr>
      </p:pic>
    </p:spTree>
    <p:extLst>
      <p:ext uri="{BB962C8B-B14F-4D97-AF65-F5344CB8AC3E}">
        <p14:creationId xmlns:p14="http://schemas.microsoft.com/office/powerpoint/2010/main" val="222117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CloudTrail </a:t>
            </a:r>
            <a:r>
              <a:rPr lang="mr-IN" dirty="0"/>
              <a:t>–</a:t>
            </a:r>
            <a:r>
              <a:rPr lang="en-US" dirty="0"/>
              <a:t> SQS Based S3</a:t>
            </a:r>
          </a:p>
        </p:txBody>
      </p:sp>
      <p:graphicFrame>
        <p:nvGraphicFramePr>
          <p:cNvPr id="17" name="Diagram 16"/>
          <p:cNvGraphicFramePr/>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0D55F04B-36BC-6443-A9E5-EFD1BA9EADE7}"/>
              </a:ext>
            </a:extLst>
          </p:cNvPr>
          <p:cNvPicPr>
            <a:picLocks noChangeAspect="1"/>
          </p:cNvPicPr>
          <p:nvPr/>
        </p:nvPicPr>
        <p:blipFill>
          <a:blip r:embed="rId8"/>
          <a:stretch>
            <a:fillRect/>
          </a:stretch>
        </p:blipFill>
        <p:spPr>
          <a:xfrm>
            <a:off x="618076" y="1280627"/>
            <a:ext cx="4474625" cy="3868147"/>
          </a:xfrm>
          <a:prstGeom prst="rect">
            <a:avLst/>
          </a:prstGeom>
        </p:spPr>
      </p:pic>
      <p:pic>
        <p:nvPicPr>
          <p:cNvPr id="12" name="Picture 11">
            <a:extLst>
              <a:ext uri="{FF2B5EF4-FFF2-40B4-BE49-F238E27FC236}">
                <a16:creationId xmlns:a16="http://schemas.microsoft.com/office/drawing/2014/main" id="{F861F1D4-0FCA-8F49-B15A-35D9AFBE01E9}"/>
              </a:ext>
            </a:extLst>
          </p:cNvPr>
          <p:cNvPicPr>
            <a:picLocks noChangeAspect="1"/>
          </p:cNvPicPr>
          <p:nvPr/>
        </p:nvPicPr>
        <p:blipFill>
          <a:blip r:embed="rId9"/>
          <a:stretch>
            <a:fillRect/>
          </a:stretch>
        </p:blipFill>
        <p:spPr>
          <a:xfrm>
            <a:off x="6211144" y="1356207"/>
            <a:ext cx="4487272" cy="3842227"/>
          </a:xfrm>
          <a:prstGeom prst="rect">
            <a:avLst/>
          </a:prstGeom>
        </p:spPr>
      </p:pic>
    </p:spTree>
    <p:extLst>
      <p:ext uri="{BB962C8B-B14F-4D97-AF65-F5344CB8AC3E}">
        <p14:creationId xmlns:p14="http://schemas.microsoft.com/office/powerpoint/2010/main" val="223307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a:t>
            </a:r>
            <a:r>
              <a:rPr lang="en-US" dirty="0" err="1"/>
              <a:t>VPCFlow</a:t>
            </a:r>
            <a:r>
              <a:rPr lang="en-US" dirty="0"/>
              <a:t> </a:t>
            </a:r>
            <a:r>
              <a:rPr lang="mr-IN" dirty="0"/>
              <a:t>–</a:t>
            </a:r>
            <a:r>
              <a:rPr lang="en-US" dirty="0"/>
              <a:t> SQS Based S3</a:t>
            </a:r>
          </a:p>
        </p:txBody>
      </p:sp>
      <p:graphicFrame>
        <p:nvGraphicFramePr>
          <p:cNvPr id="17" name="Diagram 16"/>
          <p:cNvGraphicFramePr/>
          <p:nvPr>
            <p:extLst>
              <p:ext uri="{D42A27DB-BD31-4B8C-83A1-F6EECF244321}">
                <p14:modId xmlns:p14="http://schemas.microsoft.com/office/powerpoint/2010/main" val="2675434875"/>
              </p:ext>
            </p:extLst>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0D55F04B-36BC-6443-A9E5-EFD1BA9EADE7}"/>
              </a:ext>
            </a:extLst>
          </p:cNvPr>
          <p:cNvPicPr>
            <a:picLocks noChangeAspect="1"/>
          </p:cNvPicPr>
          <p:nvPr/>
        </p:nvPicPr>
        <p:blipFill>
          <a:blip r:embed="rId8"/>
          <a:srcRect/>
          <a:stretch/>
        </p:blipFill>
        <p:spPr>
          <a:xfrm>
            <a:off x="1316160" y="1280627"/>
            <a:ext cx="3078456" cy="3868147"/>
          </a:xfrm>
          <a:prstGeom prst="rect">
            <a:avLst/>
          </a:prstGeom>
        </p:spPr>
      </p:pic>
      <p:pic>
        <p:nvPicPr>
          <p:cNvPr id="12" name="Picture 11">
            <a:extLst>
              <a:ext uri="{FF2B5EF4-FFF2-40B4-BE49-F238E27FC236}">
                <a16:creationId xmlns:a16="http://schemas.microsoft.com/office/drawing/2014/main" id="{F861F1D4-0FCA-8F49-B15A-35D9AFBE01E9}"/>
              </a:ext>
            </a:extLst>
          </p:cNvPr>
          <p:cNvPicPr>
            <a:picLocks noChangeAspect="1"/>
          </p:cNvPicPr>
          <p:nvPr/>
        </p:nvPicPr>
        <p:blipFill>
          <a:blip r:embed="rId9"/>
          <a:srcRect/>
          <a:stretch/>
        </p:blipFill>
        <p:spPr>
          <a:xfrm>
            <a:off x="5328762" y="1405870"/>
            <a:ext cx="5900892" cy="3532684"/>
          </a:xfrm>
          <a:prstGeom prst="rect">
            <a:avLst/>
          </a:prstGeom>
        </p:spPr>
      </p:pic>
    </p:spTree>
    <p:extLst>
      <p:ext uri="{BB962C8B-B14F-4D97-AF65-F5344CB8AC3E}">
        <p14:creationId xmlns:p14="http://schemas.microsoft.com/office/powerpoint/2010/main" val="1467099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p:txBody>
          <a:bodyPr/>
          <a:lstStyle/>
          <a:p>
            <a:r>
              <a:rPr lang="en-US" dirty="0"/>
              <a:t>AWS Inspector</a:t>
            </a:r>
          </a:p>
        </p:txBody>
      </p:sp>
      <p:graphicFrame>
        <p:nvGraphicFramePr>
          <p:cNvPr id="17" name="Diagram 16"/>
          <p:cNvGraphicFramePr/>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3C69F89C-28BA-E94B-AFF7-147E8F715189}"/>
              </a:ext>
            </a:extLst>
          </p:cNvPr>
          <p:cNvPicPr>
            <a:picLocks noChangeAspect="1"/>
          </p:cNvPicPr>
          <p:nvPr/>
        </p:nvPicPr>
        <p:blipFill>
          <a:blip r:embed="rId8"/>
          <a:stretch>
            <a:fillRect/>
          </a:stretch>
        </p:blipFill>
        <p:spPr>
          <a:xfrm>
            <a:off x="815175" y="1280629"/>
            <a:ext cx="4569627" cy="4061047"/>
          </a:xfrm>
          <a:prstGeom prst="rect">
            <a:avLst/>
          </a:prstGeom>
        </p:spPr>
      </p:pic>
      <p:pic>
        <p:nvPicPr>
          <p:cNvPr id="9" name="Picture 8">
            <a:extLst>
              <a:ext uri="{FF2B5EF4-FFF2-40B4-BE49-F238E27FC236}">
                <a16:creationId xmlns:a16="http://schemas.microsoft.com/office/drawing/2014/main" id="{8199B06C-8BEC-D647-A2EE-93584195EC58}"/>
              </a:ext>
            </a:extLst>
          </p:cNvPr>
          <p:cNvPicPr>
            <a:picLocks noChangeAspect="1"/>
          </p:cNvPicPr>
          <p:nvPr/>
        </p:nvPicPr>
        <p:blipFill>
          <a:blip r:embed="rId9"/>
          <a:stretch>
            <a:fillRect/>
          </a:stretch>
        </p:blipFill>
        <p:spPr>
          <a:xfrm>
            <a:off x="5577668" y="1280628"/>
            <a:ext cx="6055024" cy="3939072"/>
          </a:xfrm>
          <a:prstGeom prst="rect">
            <a:avLst/>
          </a:prstGeom>
        </p:spPr>
      </p:pic>
    </p:spTree>
    <p:extLst>
      <p:ext uri="{BB962C8B-B14F-4D97-AF65-F5344CB8AC3E}">
        <p14:creationId xmlns:p14="http://schemas.microsoft.com/office/powerpoint/2010/main" val="72444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p:txBody>
          <a:bodyPr/>
          <a:lstStyle/>
          <a:p>
            <a:r>
              <a:rPr lang="en-US" dirty="0"/>
              <a:t>AWS Description</a:t>
            </a:r>
          </a:p>
        </p:txBody>
      </p:sp>
      <p:graphicFrame>
        <p:nvGraphicFramePr>
          <p:cNvPr id="17" name="Diagram 16"/>
          <p:cNvGraphicFramePr/>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C1A7277B-7AFB-A841-A13E-1E6074E6920D}"/>
              </a:ext>
            </a:extLst>
          </p:cNvPr>
          <p:cNvPicPr>
            <a:picLocks noChangeAspect="1"/>
          </p:cNvPicPr>
          <p:nvPr/>
        </p:nvPicPr>
        <p:blipFill>
          <a:blip r:embed="rId8"/>
          <a:stretch>
            <a:fillRect/>
          </a:stretch>
        </p:blipFill>
        <p:spPr>
          <a:xfrm>
            <a:off x="1139291" y="1275856"/>
            <a:ext cx="4184564" cy="3813237"/>
          </a:xfrm>
          <a:prstGeom prst="rect">
            <a:avLst/>
          </a:prstGeom>
        </p:spPr>
      </p:pic>
      <p:pic>
        <p:nvPicPr>
          <p:cNvPr id="9" name="Picture 8">
            <a:extLst>
              <a:ext uri="{FF2B5EF4-FFF2-40B4-BE49-F238E27FC236}">
                <a16:creationId xmlns:a16="http://schemas.microsoft.com/office/drawing/2014/main" id="{93245C3D-4AA7-0D44-898B-0C6D5E868ACF}"/>
              </a:ext>
            </a:extLst>
          </p:cNvPr>
          <p:cNvPicPr>
            <a:picLocks noChangeAspect="1"/>
          </p:cNvPicPr>
          <p:nvPr/>
        </p:nvPicPr>
        <p:blipFill>
          <a:blip r:embed="rId9"/>
          <a:stretch>
            <a:fillRect/>
          </a:stretch>
        </p:blipFill>
        <p:spPr>
          <a:xfrm>
            <a:off x="7479659" y="1275857"/>
            <a:ext cx="3025172" cy="4124183"/>
          </a:xfrm>
          <a:prstGeom prst="rect">
            <a:avLst/>
          </a:prstGeom>
        </p:spPr>
      </p:pic>
    </p:spTree>
    <p:extLst>
      <p:ext uri="{BB962C8B-B14F-4D97-AF65-F5344CB8AC3E}">
        <p14:creationId xmlns:p14="http://schemas.microsoft.com/office/powerpoint/2010/main" val="318889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srcRect/>
          <a:stretch/>
        </p:blipFill>
        <p:spPr>
          <a:xfrm>
            <a:off x="7513909" y="1835510"/>
            <a:ext cx="3586990" cy="2482999"/>
          </a:xfrm>
        </p:spPr>
      </p:pic>
      <p:sp>
        <p:nvSpPr>
          <p:cNvPr id="3" name="Title 2"/>
          <p:cNvSpPr>
            <a:spLocks noGrp="1"/>
          </p:cNvSpPr>
          <p:nvPr>
            <p:ph type="title"/>
          </p:nvPr>
        </p:nvSpPr>
        <p:spPr/>
        <p:txBody>
          <a:bodyPr/>
          <a:lstStyle/>
          <a:p>
            <a:r>
              <a:rPr lang="en-US" dirty="0"/>
              <a:t>Billing Cost and Usage Report (CUR) 1 of 3</a:t>
            </a:r>
          </a:p>
        </p:txBody>
      </p:sp>
      <p:sp>
        <p:nvSpPr>
          <p:cNvPr id="4" name="Subtitle 3"/>
          <p:cNvSpPr>
            <a:spLocks noGrp="1"/>
          </p:cNvSpPr>
          <p:nvPr>
            <p:ph type="subTitle" idx="12"/>
          </p:nvPr>
        </p:nvSpPr>
        <p:spPr/>
        <p:txBody>
          <a:bodyPr/>
          <a:lstStyle/>
          <a:p>
            <a:r>
              <a:rPr lang="en-US" dirty="0"/>
              <a:t>Setup Billing CUR Input</a:t>
            </a:r>
          </a:p>
        </p:txBody>
      </p:sp>
      <p:graphicFrame>
        <p:nvGraphicFramePr>
          <p:cNvPr id="17" name="Diagram 16"/>
          <p:cNvGraphicFramePr/>
          <p:nvPr>
            <p:extLst>
              <p:ext uri="{D42A27DB-BD31-4B8C-83A1-F6EECF244321}">
                <p14:modId xmlns:p14="http://schemas.microsoft.com/office/powerpoint/2010/main" val="3643858613"/>
              </p:ext>
            </p:extLst>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6BA5D9F5-6F21-874F-8105-0306D7565640}"/>
              </a:ext>
            </a:extLst>
          </p:cNvPr>
          <p:cNvPicPr>
            <a:picLocks noChangeAspect="1"/>
          </p:cNvPicPr>
          <p:nvPr/>
        </p:nvPicPr>
        <p:blipFill>
          <a:blip r:embed="rId9"/>
          <a:stretch>
            <a:fillRect/>
          </a:stretch>
        </p:blipFill>
        <p:spPr>
          <a:xfrm>
            <a:off x="992268" y="1309369"/>
            <a:ext cx="4604552" cy="3935904"/>
          </a:xfrm>
          <a:prstGeom prst="rect">
            <a:avLst/>
          </a:prstGeom>
        </p:spPr>
      </p:pic>
    </p:spTree>
    <p:extLst>
      <p:ext uri="{BB962C8B-B14F-4D97-AF65-F5344CB8AC3E}">
        <p14:creationId xmlns:p14="http://schemas.microsoft.com/office/powerpoint/2010/main" val="341723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Billing Cost and Usage Report (CUR) 2 of 3</a:t>
            </a:r>
          </a:p>
        </p:txBody>
      </p:sp>
      <p:sp>
        <p:nvSpPr>
          <p:cNvPr id="4" name="Subtitle 3"/>
          <p:cNvSpPr>
            <a:spLocks noGrp="1"/>
          </p:cNvSpPr>
          <p:nvPr>
            <p:ph type="subTitle" idx="12"/>
          </p:nvPr>
        </p:nvSpPr>
        <p:spPr/>
        <p:txBody>
          <a:bodyPr/>
          <a:lstStyle/>
          <a:p>
            <a:r>
              <a:rPr lang="en-US" dirty="0"/>
              <a:t>Navigate to Configure</a:t>
            </a:r>
          </a:p>
        </p:txBody>
      </p:sp>
      <p:pic>
        <p:nvPicPr>
          <p:cNvPr id="9" name="Content Placeholder 8" descr="A screenshot of a social media post&#10;&#10;Description automatically generated">
            <a:extLst>
              <a:ext uri="{FF2B5EF4-FFF2-40B4-BE49-F238E27FC236}">
                <a16:creationId xmlns:a16="http://schemas.microsoft.com/office/drawing/2014/main" id="{CA764A58-A694-0043-A3BE-7BBE04C2A07C}"/>
              </a:ext>
            </a:extLst>
          </p:cNvPr>
          <p:cNvPicPr>
            <a:picLocks noGrp="1" noChangeAspect="1"/>
          </p:cNvPicPr>
          <p:nvPr>
            <p:ph sz="quarter" idx="10"/>
          </p:nvPr>
        </p:nvPicPr>
        <p:blipFill>
          <a:blip r:embed="rId3"/>
          <a:stretch>
            <a:fillRect/>
          </a:stretch>
        </p:blipFill>
        <p:spPr>
          <a:xfrm>
            <a:off x="1593534" y="1281113"/>
            <a:ext cx="9004933" cy="4622800"/>
          </a:xfrm>
        </p:spPr>
      </p:pic>
      <p:sp>
        <p:nvSpPr>
          <p:cNvPr id="11" name="Right Arrow 10">
            <a:extLst>
              <a:ext uri="{FF2B5EF4-FFF2-40B4-BE49-F238E27FC236}">
                <a16:creationId xmlns:a16="http://schemas.microsoft.com/office/drawing/2014/main" id="{C3E7AB38-E21E-C14F-9A3D-AC79727E6153}"/>
              </a:ext>
            </a:extLst>
          </p:cNvPr>
          <p:cNvSpPr/>
          <p:nvPr/>
        </p:nvSpPr>
        <p:spPr>
          <a:xfrm>
            <a:off x="1181528" y="4685016"/>
            <a:ext cx="1859623" cy="595902"/>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Select CUR</a:t>
            </a:r>
          </a:p>
        </p:txBody>
      </p:sp>
    </p:spTree>
    <p:extLst>
      <p:ext uri="{BB962C8B-B14F-4D97-AF65-F5344CB8AC3E}">
        <p14:creationId xmlns:p14="http://schemas.microsoft.com/office/powerpoint/2010/main" val="4155297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Billing Cost and Usage Report (CUR) 3 of 3</a:t>
            </a:r>
          </a:p>
        </p:txBody>
      </p:sp>
      <p:pic>
        <p:nvPicPr>
          <p:cNvPr id="13" name="Content Placeholder 12" descr="A screenshot of a cell phone&#10;&#10;Description automatically generated">
            <a:extLst>
              <a:ext uri="{FF2B5EF4-FFF2-40B4-BE49-F238E27FC236}">
                <a16:creationId xmlns:a16="http://schemas.microsoft.com/office/drawing/2014/main" id="{DE3062B1-3F7A-AA4F-8C9B-D81A541A3B87}"/>
              </a:ext>
            </a:extLst>
          </p:cNvPr>
          <p:cNvPicPr>
            <a:picLocks noGrp="1" noChangeAspect="1"/>
          </p:cNvPicPr>
          <p:nvPr>
            <p:ph idx="1"/>
          </p:nvPr>
        </p:nvPicPr>
        <p:blipFill>
          <a:blip r:embed="rId3"/>
          <a:stretch>
            <a:fillRect/>
          </a:stretch>
        </p:blipFill>
        <p:spPr>
          <a:xfrm>
            <a:off x="685800" y="2682732"/>
            <a:ext cx="5060950" cy="1914382"/>
          </a:xfrm>
        </p:spPr>
      </p:pic>
      <p:pic>
        <p:nvPicPr>
          <p:cNvPr id="15" name="Content Placeholder 14" descr="A screenshot of a cell phone&#10;&#10;Description automatically generated">
            <a:extLst>
              <a:ext uri="{FF2B5EF4-FFF2-40B4-BE49-F238E27FC236}">
                <a16:creationId xmlns:a16="http://schemas.microsoft.com/office/drawing/2014/main" id="{BF78914B-59B6-8C4D-ACD8-078CE69CA5FD}"/>
              </a:ext>
            </a:extLst>
          </p:cNvPr>
          <p:cNvPicPr>
            <a:picLocks noGrp="1" noChangeAspect="1"/>
          </p:cNvPicPr>
          <p:nvPr>
            <p:ph idx="14"/>
          </p:nvPr>
        </p:nvPicPr>
        <p:blipFill>
          <a:blip r:embed="rId4"/>
          <a:stretch>
            <a:fillRect/>
          </a:stretch>
        </p:blipFill>
        <p:spPr>
          <a:xfrm>
            <a:off x="6445250" y="2682732"/>
            <a:ext cx="5060950" cy="3175285"/>
          </a:xfrm>
        </p:spPr>
      </p:pic>
      <p:sp>
        <p:nvSpPr>
          <p:cNvPr id="8" name="Text Placeholder 7">
            <a:extLst>
              <a:ext uri="{FF2B5EF4-FFF2-40B4-BE49-F238E27FC236}">
                <a16:creationId xmlns:a16="http://schemas.microsoft.com/office/drawing/2014/main" id="{53755B26-543F-5A4C-A21A-D271E250682B}"/>
              </a:ext>
            </a:extLst>
          </p:cNvPr>
          <p:cNvSpPr>
            <a:spLocks noGrp="1"/>
          </p:cNvSpPr>
          <p:nvPr>
            <p:ph type="body" idx="13"/>
          </p:nvPr>
        </p:nvSpPr>
        <p:spPr/>
        <p:txBody>
          <a:bodyPr/>
          <a:lstStyle/>
          <a:p>
            <a:r>
              <a:rPr lang="en-US" dirty="0"/>
              <a:t>Update Data Models change to at least a year range</a:t>
            </a:r>
          </a:p>
        </p:txBody>
      </p:sp>
      <p:pic>
        <p:nvPicPr>
          <p:cNvPr id="17" name="Picture 16" descr="A screenshot of a cell phone&#10;&#10;Description automatically generated">
            <a:extLst>
              <a:ext uri="{FF2B5EF4-FFF2-40B4-BE49-F238E27FC236}">
                <a16:creationId xmlns:a16="http://schemas.microsoft.com/office/drawing/2014/main" id="{AAD737D0-33ED-0541-BFD5-7DAC5AC53FB5}"/>
              </a:ext>
            </a:extLst>
          </p:cNvPr>
          <p:cNvPicPr>
            <a:picLocks noChangeAspect="1"/>
          </p:cNvPicPr>
          <p:nvPr/>
        </p:nvPicPr>
        <p:blipFill>
          <a:blip r:embed="rId5"/>
          <a:stretch>
            <a:fillRect/>
          </a:stretch>
        </p:blipFill>
        <p:spPr>
          <a:xfrm>
            <a:off x="1895475" y="4752298"/>
            <a:ext cx="2641600" cy="1689100"/>
          </a:xfrm>
          <a:prstGeom prst="rect">
            <a:avLst/>
          </a:prstGeom>
        </p:spPr>
      </p:pic>
      <p:sp>
        <p:nvSpPr>
          <p:cNvPr id="23" name="Right Arrow 22">
            <a:extLst>
              <a:ext uri="{FF2B5EF4-FFF2-40B4-BE49-F238E27FC236}">
                <a16:creationId xmlns:a16="http://schemas.microsoft.com/office/drawing/2014/main" id="{86E3BE9A-1DB4-7A43-AC98-057292C5FBD4}"/>
              </a:ext>
            </a:extLst>
          </p:cNvPr>
          <p:cNvSpPr/>
          <p:nvPr/>
        </p:nvSpPr>
        <p:spPr>
          <a:xfrm>
            <a:off x="192855" y="3714107"/>
            <a:ext cx="789968" cy="236306"/>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26" name="Right Arrow 25">
            <a:extLst>
              <a:ext uri="{FF2B5EF4-FFF2-40B4-BE49-F238E27FC236}">
                <a16:creationId xmlns:a16="http://schemas.microsoft.com/office/drawing/2014/main" id="{0A5AC574-37BA-5F40-8B21-74FF131106F4}"/>
              </a:ext>
            </a:extLst>
          </p:cNvPr>
          <p:cNvSpPr/>
          <p:nvPr/>
        </p:nvSpPr>
        <p:spPr>
          <a:xfrm>
            <a:off x="1918235" y="5858017"/>
            <a:ext cx="789968" cy="236306"/>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27" name="Right Arrow 26">
            <a:extLst>
              <a:ext uri="{FF2B5EF4-FFF2-40B4-BE49-F238E27FC236}">
                <a16:creationId xmlns:a16="http://schemas.microsoft.com/office/drawing/2014/main" id="{B9BA5384-EE85-2044-A6C6-AF649223C5F4}"/>
              </a:ext>
            </a:extLst>
          </p:cNvPr>
          <p:cNvSpPr/>
          <p:nvPr/>
        </p:nvSpPr>
        <p:spPr>
          <a:xfrm>
            <a:off x="7496068" y="4515992"/>
            <a:ext cx="789968" cy="236306"/>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28" name="Right Arrow 27">
            <a:extLst>
              <a:ext uri="{FF2B5EF4-FFF2-40B4-BE49-F238E27FC236}">
                <a16:creationId xmlns:a16="http://schemas.microsoft.com/office/drawing/2014/main" id="{D3A2342F-3E71-404B-8AE7-A572FE8EF950}"/>
              </a:ext>
            </a:extLst>
          </p:cNvPr>
          <p:cNvSpPr/>
          <p:nvPr/>
        </p:nvSpPr>
        <p:spPr>
          <a:xfrm rot="10800000">
            <a:off x="11367711" y="5478695"/>
            <a:ext cx="789968" cy="236306"/>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07245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 data from sub-accounts</a:t>
            </a:r>
          </a:p>
        </p:txBody>
      </p:sp>
      <p:sp>
        <p:nvSpPr>
          <p:cNvPr id="3" name="Subtitle 2"/>
          <p:cNvSpPr>
            <a:spLocks noGrp="1"/>
          </p:cNvSpPr>
          <p:nvPr>
            <p:ph type="body" idx="1"/>
          </p:nvPr>
        </p:nvSpPr>
        <p:spPr/>
        <p:txBody>
          <a:bodyPr/>
          <a:lstStyle/>
          <a:p>
            <a:r>
              <a:rPr lang="en-US" dirty="0"/>
              <a:t>Using </a:t>
            </a:r>
            <a:r>
              <a:rPr lang="en-US" dirty="0" err="1"/>
              <a:t>AssumeRole</a:t>
            </a:r>
            <a:r>
              <a:rPr lang="en-US" dirty="0"/>
              <a:t> feature from Primary Account to sub-accounts.</a:t>
            </a:r>
          </a:p>
        </p:txBody>
      </p:sp>
      <p:sp>
        <p:nvSpPr>
          <p:cNvPr id="4" name="Text Placeholder 3">
            <a:extLst>
              <a:ext uri="{FF2B5EF4-FFF2-40B4-BE49-F238E27FC236}">
                <a16:creationId xmlns:a16="http://schemas.microsoft.com/office/drawing/2014/main" id="{0784C3FB-1718-0F47-89E2-A7A5A592309A}"/>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62400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4105" y="1445424"/>
            <a:ext cx="11281833" cy="2639969"/>
          </a:xfrm>
        </p:spPr>
      </p:pic>
      <p:sp>
        <p:nvSpPr>
          <p:cNvPr id="3" name="Title 2"/>
          <p:cNvSpPr>
            <a:spLocks noGrp="1"/>
          </p:cNvSpPr>
          <p:nvPr>
            <p:ph type="title"/>
          </p:nvPr>
        </p:nvSpPr>
        <p:spPr/>
        <p:txBody>
          <a:bodyPr/>
          <a:lstStyle/>
          <a:p>
            <a:r>
              <a:rPr lang="en-US" dirty="0"/>
              <a:t>Create IAM Role</a:t>
            </a:r>
          </a:p>
        </p:txBody>
      </p:sp>
      <p:sp>
        <p:nvSpPr>
          <p:cNvPr id="4" name="Subtitle 3"/>
          <p:cNvSpPr>
            <a:spLocks noGrp="1"/>
          </p:cNvSpPr>
          <p:nvPr>
            <p:ph type="subTitle" idx="12"/>
          </p:nvPr>
        </p:nvSpPr>
        <p:spPr/>
        <p:txBody>
          <a:bodyPr/>
          <a:lstStyle/>
          <a:p>
            <a:r>
              <a:rPr lang="en-US" dirty="0"/>
              <a:t>This role will be able to </a:t>
            </a:r>
            <a:r>
              <a:rPr lang="en-US" dirty="0" err="1"/>
              <a:t>AssumeRole</a:t>
            </a:r>
            <a:r>
              <a:rPr lang="en-US" dirty="0"/>
              <a:t> to a role in a sub-account with </a:t>
            </a:r>
            <a:r>
              <a:rPr lang="en-US" dirty="0" err="1"/>
              <a:t>SplunkAccess</a:t>
            </a:r>
            <a:endParaRPr lang="en-US" dirty="0"/>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2132620" y="4189105"/>
            <a:ext cx="7924800" cy="1910080"/>
          </a:xfrm>
          <a:prstGeom prst="rect">
            <a:avLst/>
          </a:prstGeom>
        </p:spPr>
      </p:pic>
      <p:sp>
        <p:nvSpPr>
          <p:cNvPr id="7" name="Curved Left Arrow 6"/>
          <p:cNvSpPr/>
          <p:nvPr/>
        </p:nvSpPr>
        <p:spPr>
          <a:xfrm>
            <a:off x="10896341" y="3171987"/>
            <a:ext cx="1295659" cy="2603715"/>
          </a:xfrm>
          <a:prstGeom prst="curvedLeftArrow">
            <a:avLst>
              <a:gd name="adj1" fmla="val 25000"/>
              <a:gd name="adj2" fmla="val 50000"/>
              <a:gd name="adj3" fmla="val 234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spTree>
    <p:extLst>
      <p:ext uri="{BB962C8B-B14F-4D97-AF65-F5344CB8AC3E}">
        <p14:creationId xmlns:p14="http://schemas.microsoft.com/office/powerpoint/2010/main" val="238879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455613" y="1281113"/>
          <a:ext cx="11280775" cy="462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Manually Add AWS Account vs. EC2 Role</a:t>
            </a:r>
          </a:p>
        </p:txBody>
      </p:sp>
      <p:sp>
        <p:nvSpPr>
          <p:cNvPr id="4" name="Subtitle 3"/>
          <p:cNvSpPr>
            <a:spLocks noGrp="1"/>
          </p:cNvSpPr>
          <p:nvPr>
            <p:ph type="subTitle" idx="12"/>
          </p:nvPr>
        </p:nvSpPr>
        <p:spPr/>
        <p:txBody>
          <a:bodyPr/>
          <a:lstStyle/>
          <a:p>
            <a:r>
              <a:rPr lang="en-US" dirty="0"/>
              <a:t>When to manually add AWS credentials vs. using EC2 Role</a:t>
            </a:r>
          </a:p>
        </p:txBody>
      </p:sp>
    </p:spTree>
    <p:extLst>
      <p:ext uri="{BB962C8B-B14F-4D97-AF65-F5344CB8AC3E}">
        <p14:creationId xmlns:p14="http://schemas.microsoft.com/office/powerpoint/2010/main" val="1856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Higher Volume Data Collection</a:t>
            </a:r>
          </a:p>
        </p:txBody>
      </p:sp>
      <p:sp>
        <p:nvSpPr>
          <p:cNvPr id="3" name="Subtitle 2"/>
          <p:cNvSpPr>
            <a:spLocks noGrp="1"/>
          </p:cNvSpPr>
          <p:nvPr>
            <p:ph type="body" idx="1"/>
          </p:nvPr>
        </p:nvSpPr>
        <p:spPr/>
        <p:txBody>
          <a:bodyPr/>
          <a:lstStyle/>
          <a:p>
            <a:r>
              <a:rPr lang="en-US" dirty="0"/>
              <a:t>When collecting higher volume data, like </a:t>
            </a:r>
            <a:r>
              <a:rPr lang="en-US" dirty="0" err="1"/>
              <a:t>VPCFlow</a:t>
            </a:r>
            <a:r>
              <a:rPr lang="en-US" dirty="0"/>
              <a:t> Logs, ELB, Access Logs using the HEC with a Lambda function would be recommended.</a:t>
            </a:r>
          </a:p>
        </p:txBody>
      </p:sp>
      <p:sp>
        <p:nvSpPr>
          <p:cNvPr id="4" name="Text Placeholder 3">
            <a:extLst>
              <a:ext uri="{FF2B5EF4-FFF2-40B4-BE49-F238E27FC236}">
                <a16:creationId xmlns:a16="http://schemas.microsoft.com/office/drawing/2014/main" id="{962E4C67-48BC-5D4B-8885-B21EE68F59BE}"/>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83632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Collect data from HEC via the Lambda Function</a:t>
            </a:r>
          </a:p>
          <a:p>
            <a:r>
              <a:rPr lang="en-US" dirty="0"/>
              <a:t>HEC Token created in Module 3, Slides 12-20</a:t>
            </a:r>
          </a:p>
          <a:p>
            <a:r>
              <a:rPr lang="en-US" dirty="0">
                <a:hlinkClick r:id="rId3"/>
              </a:rPr>
              <a:t>https://www.splunk.com/blog/2017/02/03/how-to-easily-stream-aws-cloudwatch-logs-to-splunk.html</a:t>
            </a:r>
            <a:r>
              <a:rPr lang="en-US" dirty="0"/>
              <a:t> </a:t>
            </a:r>
          </a:p>
          <a:p>
            <a:r>
              <a:rPr lang="en-US" dirty="0"/>
              <a:t>Collect high volume data sources such as Kinesis or VPC Flow Logs without using a Splunk Heavy Weight Forwarder</a:t>
            </a:r>
          </a:p>
          <a:p>
            <a:r>
              <a:rPr lang="en-US" dirty="0"/>
              <a:t>For a solution with data resilience, AWS Kinesis Firehose and Splunk TA for Firehose should be considered.</a:t>
            </a:r>
          </a:p>
        </p:txBody>
      </p:sp>
      <p:sp>
        <p:nvSpPr>
          <p:cNvPr id="3" name="Title 2"/>
          <p:cNvSpPr>
            <a:spLocks noGrp="1"/>
          </p:cNvSpPr>
          <p:nvPr>
            <p:ph type="title"/>
          </p:nvPr>
        </p:nvSpPr>
        <p:spPr/>
        <p:txBody>
          <a:bodyPr/>
          <a:lstStyle/>
          <a:p>
            <a:r>
              <a:rPr lang="en-US" dirty="0"/>
              <a:t>CloudWatch Logs Input</a:t>
            </a:r>
          </a:p>
        </p:txBody>
      </p:sp>
      <p:sp>
        <p:nvSpPr>
          <p:cNvPr id="4" name="Subtitle 3"/>
          <p:cNvSpPr>
            <a:spLocks noGrp="1"/>
          </p:cNvSpPr>
          <p:nvPr>
            <p:ph type="subTitle" idx="12"/>
          </p:nvPr>
        </p:nvSpPr>
        <p:spPr/>
        <p:txBody>
          <a:bodyPr/>
          <a:lstStyle/>
          <a:p>
            <a:r>
              <a:rPr lang="en-US" dirty="0"/>
              <a:t>Lambda function OR </a:t>
            </a:r>
            <a:r>
              <a:rPr lang="en-US" dirty="0" err="1"/>
              <a:t>Kineses</a:t>
            </a:r>
            <a:r>
              <a:rPr lang="en-US" dirty="0"/>
              <a:t> Data Firehose to HEC</a:t>
            </a:r>
          </a:p>
        </p:txBody>
      </p:sp>
      <p:pic>
        <p:nvPicPr>
          <p:cNvPr id="5" name="Picture 4"/>
          <p:cNvPicPr>
            <a:picLocks noChangeAspect="1"/>
          </p:cNvPicPr>
          <p:nvPr/>
        </p:nvPicPr>
        <p:blipFill>
          <a:blip r:embed="rId4"/>
          <a:stretch>
            <a:fillRect/>
          </a:stretch>
        </p:blipFill>
        <p:spPr>
          <a:xfrm>
            <a:off x="4001609" y="4821338"/>
            <a:ext cx="4188779" cy="1609189"/>
          </a:xfrm>
          <a:prstGeom prst="rect">
            <a:avLst/>
          </a:prstGeom>
        </p:spPr>
      </p:pic>
    </p:spTree>
    <p:extLst>
      <p:ext uri="{BB962C8B-B14F-4D97-AF65-F5344CB8AC3E}">
        <p14:creationId xmlns:p14="http://schemas.microsoft.com/office/powerpoint/2010/main" val="13385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BBEB5-88AC-AB41-AE00-57BCC0272AAB}"/>
              </a:ext>
            </a:extLst>
          </p:cNvPr>
          <p:cNvSpPr>
            <a:spLocks noGrp="1"/>
          </p:cNvSpPr>
          <p:nvPr>
            <p:ph type="title"/>
          </p:nvPr>
        </p:nvSpPr>
        <p:spPr/>
        <p:txBody>
          <a:bodyPr/>
          <a:lstStyle/>
          <a:p>
            <a:r>
              <a:rPr lang="en-US" dirty="0"/>
              <a:t>Logs from S3 bucket </a:t>
            </a:r>
          </a:p>
        </p:txBody>
      </p:sp>
      <p:sp>
        <p:nvSpPr>
          <p:cNvPr id="3" name="Subtitle 2">
            <a:extLst>
              <a:ext uri="{FF2B5EF4-FFF2-40B4-BE49-F238E27FC236}">
                <a16:creationId xmlns:a16="http://schemas.microsoft.com/office/drawing/2014/main" id="{BC56CAC9-AA61-1E48-BB8C-BED4544D038A}"/>
              </a:ext>
            </a:extLst>
          </p:cNvPr>
          <p:cNvSpPr>
            <a:spLocks noGrp="1"/>
          </p:cNvSpPr>
          <p:nvPr>
            <p:ph type="body" idx="1"/>
          </p:nvPr>
        </p:nvSpPr>
        <p:spPr/>
        <p:txBody>
          <a:bodyPr/>
          <a:lstStyle/>
          <a:p>
            <a:r>
              <a:rPr lang="en-US" dirty="0"/>
              <a:t>Collecting high volume data from S3 buckets using SQS Based S3 (e.g. </a:t>
            </a:r>
            <a:r>
              <a:rPr lang="en-US" dirty="0" err="1"/>
              <a:t>VPCFlow</a:t>
            </a:r>
            <a:r>
              <a:rPr lang="en-US" dirty="0"/>
              <a:t> logs etc.)</a:t>
            </a:r>
          </a:p>
        </p:txBody>
      </p:sp>
      <p:sp>
        <p:nvSpPr>
          <p:cNvPr id="4" name="Text Placeholder 3">
            <a:extLst>
              <a:ext uri="{FF2B5EF4-FFF2-40B4-BE49-F238E27FC236}">
                <a16:creationId xmlns:a16="http://schemas.microsoft.com/office/drawing/2014/main" id="{A01C6420-DEBE-E243-8EA9-95FA6AC350A4}"/>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16155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BCAB8-58B3-9B49-8DFB-75E04D3252CC}"/>
              </a:ext>
            </a:extLst>
          </p:cNvPr>
          <p:cNvSpPr>
            <a:spLocks noGrp="1"/>
          </p:cNvSpPr>
          <p:nvPr>
            <p:ph type="title"/>
          </p:nvPr>
        </p:nvSpPr>
        <p:spPr/>
        <p:txBody>
          <a:bodyPr/>
          <a:lstStyle/>
          <a:p>
            <a:r>
              <a:rPr lang="en-US" dirty="0"/>
              <a:t>Overview of the process / setup</a:t>
            </a:r>
          </a:p>
        </p:txBody>
      </p:sp>
      <p:graphicFrame>
        <p:nvGraphicFramePr>
          <p:cNvPr id="6" name="Content Placeholder 5">
            <a:extLst>
              <a:ext uri="{FF2B5EF4-FFF2-40B4-BE49-F238E27FC236}">
                <a16:creationId xmlns:a16="http://schemas.microsoft.com/office/drawing/2014/main" id="{3E03F76E-57F9-3043-BDD4-63F6D0630E2B}"/>
              </a:ext>
            </a:extLst>
          </p:cNvPr>
          <p:cNvGraphicFramePr>
            <a:graphicFrameLocks noGrp="1"/>
          </p:cNvGraphicFramePr>
          <p:nvPr>
            <p:ph idx="1"/>
            <p:extLst>
              <p:ext uri="{D42A27DB-BD31-4B8C-83A1-F6EECF244321}">
                <p14:modId xmlns:p14="http://schemas.microsoft.com/office/powerpoint/2010/main" val="1622852634"/>
              </p:ext>
            </p:extLst>
          </p:nvPr>
        </p:nvGraphicFramePr>
        <p:xfrm>
          <a:off x="685800" y="2368550"/>
          <a:ext cx="10817225" cy="3803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B04D9A79-43BF-374D-9D46-011260CCBB24}"/>
              </a:ext>
            </a:extLst>
          </p:cNvPr>
          <p:cNvSpPr>
            <a:spLocks noGrp="1"/>
          </p:cNvSpPr>
          <p:nvPr>
            <p:ph type="body" idx="13"/>
          </p:nvPr>
        </p:nvSpPr>
        <p:spPr/>
        <p:txBody>
          <a:bodyPr/>
          <a:lstStyle/>
          <a:p>
            <a:endParaRPr lang="en-US"/>
          </a:p>
        </p:txBody>
      </p:sp>
    </p:spTree>
    <p:extLst>
      <p:ext uri="{BB962C8B-B14F-4D97-AF65-F5344CB8AC3E}">
        <p14:creationId xmlns:p14="http://schemas.microsoft.com/office/powerpoint/2010/main" val="352754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Setup the SQS</a:t>
            </a:r>
          </a:p>
        </p:txBody>
      </p:sp>
      <p:pic>
        <p:nvPicPr>
          <p:cNvPr id="7" name="Content Placeholder 6" descr="A screenshot of a cell phone&#10;&#10;Description automatically generated">
            <a:extLst>
              <a:ext uri="{FF2B5EF4-FFF2-40B4-BE49-F238E27FC236}">
                <a16:creationId xmlns:a16="http://schemas.microsoft.com/office/drawing/2014/main" id="{6E0B5975-A9BE-1C46-8463-BA5F0CB2A50A}"/>
              </a:ext>
            </a:extLst>
          </p:cNvPr>
          <p:cNvPicPr>
            <a:picLocks noGrp="1" noChangeAspect="1"/>
          </p:cNvPicPr>
          <p:nvPr>
            <p:ph idx="1"/>
          </p:nvPr>
        </p:nvPicPr>
        <p:blipFill>
          <a:blip r:embed="rId2"/>
          <a:stretch>
            <a:fillRect/>
          </a:stretch>
        </p:blipFill>
        <p:spPr>
          <a:xfrm>
            <a:off x="980190" y="2368550"/>
            <a:ext cx="4472170" cy="3803650"/>
          </a:xfrm>
        </p:spPr>
      </p:pic>
      <p:pic>
        <p:nvPicPr>
          <p:cNvPr id="9" name="Content Placeholder 8" descr="A screenshot of a cell phone&#10;&#10;Description automatically generated">
            <a:extLst>
              <a:ext uri="{FF2B5EF4-FFF2-40B4-BE49-F238E27FC236}">
                <a16:creationId xmlns:a16="http://schemas.microsoft.com/office/drawing/2014/main" id="{FDC66E49-EDA3-FF47-BEE6-C56EDA6A99FE}"/>
              </a:ext>
            </a:extLst>
          </p:cNvPr>
          <p:cNvPicPr>
            <a:picLocks noGrp="1" noChangeAspect="1"/>
          </p:cNvPicPr>
          <p:nvPr>
            <p:ph idx="14"/>
          </p:nvPr>
        </p:nvPicPr>
        <p:blipFill>
          <a:blip r:embed="rId3"/>
          <a:stretch>
            <a:fillRect/>
          </a:stretch>
        </p:blipFill>
        <p:spPr>
          <a:xfrm>
            <a:off x="6737949" y="2368550"/>
            <a:ext cx="4475552" cy="3803650"/>
          </a:xfrm>
        </p:spPr>
      </p:pic>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280974"/>
          </a:xfrm>
        </p:spPr>
        <p:txBody>
          <a:bodyPr/>
          <a:lstStyle/>
          <a:p>
            <a:pPr algn="ctr"/>
            <a:r>
              <a:rPr lang="en-US" dirty="0"/>
              <a:t>Setup ‘</a:t>
            </a:r>
            <a:r>
              <a:rPr lang="en-US" dirty="0" err="1"/>
              <a:t>vpcflow</a:t>
            </a:r>
            <a:r>
              <a:rPr lang="en-US" dirty="0"/>
              <a:t>’ SQS</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280974"/>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Setup ‘</a:t>
            </a:r>
            <a:r>
              <a:rPr lang="en-US" dirty="0" err="1"/>
              <a:t>vpcflow-dlq</a:t>
            </a:r>
            <a:r>
              <a:rPr lang="en-US" dirty="0"/>
              <a:t>’ SQS</a:t>
            </a:r>
          </a:p>
        </p:txBody>
      </p:sp>
    </p:spTree>
    <p:extLst>
      <p:ext uri="{BB962C8B-B14F-4D97-AF65-F5344CB8AC3E}">
        <p14:creationId xmlns:p14="http://schemas.microsoft.com/office/powerpoint/2010/main" val="47429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Configure the SQS Dead Letter Queue</a:t>
            </a:r>
          </a:p>
        </p:txBody>
      </p:sp>
      <p:pic>
        <p:nvPicPr>
          <p:cNvPr id="7" name="Content Placeholder 6">
            <a:extLst>
              <a:ext uri="{FF2B5EF4-FFF2-40B4-BE49-F238E27FC236}">
                <a16:creationId xmlns:a16="http://schemas.microsoft.com/office/drawing/2014/main" id="{6E0B5975-A9BE-1C46-8463-BA5F0CB2A50A}"/>
              </a:ext>
            </a:extLst>
          </p:cNvPr>
          <p:cNvPicPr>
            <a:picLocks noGrp="1" noChangeAspect="1"/>
          </p:cNvPicPr>
          <p:nvPr>
            <p:ph idx="1"/>
          </p:nvPr>
        </p:nvPicPr>
        <p:blipFill>
          <a:blip r:embed="rId2"/>
          <a:srcRect/>
          <a:stretch/>
        </p:blipFill>
        <p:spPr>
          <a:xfrm>
            <a:off x="980190" y="2779652"/>
            <a:ext cx="4472170" cy="2981446"/>
          </a:xfrm>
        </p:spPr>
      </p:pic>
      <p:pic>
        <p:nvPicPr>
          <p:cNvPr id="9" name="Content Placeholder 8">
            <a:extLst>
              <a:ext uri="{FF2B5EF4-FFF2-40B4-BE49-F238E27FC236}">
                <a16:creationId xmlns:a16="http://schemas.microsoft.com/office/drawing/2014/main" id="{FDC66E49-EDA3-FF47-BEE6-C56EDA6A99FE}"/>
              </a:ext>
            </a:extLst>
          </p:cNvPr>
          <p:cNvPicPr>
            <a:picLocks noGrp="1" noChangeAspect="1"/>
          </p:cNvPicPr>
          <p:nvPr>
            <p:ph idx="14"/>
          </p:nvPr>
        </p:nvPicPr>
        <p:blipFill>
          <a:blip r:embed="rId3"/>
          <a:srcRect/>
          <a:stretch/>
        </p:blipFill>
        <p:spPr>
          <a:xfrm>
            <a:off x="6820323" y="2368550"/>
            <a:ext cx="4310803" cy="3803650"/>
          </a:xfrm>
        </p:spPr>
      </p:pic>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280974"/>
          </a:xfrm>
        </p:spPr>
        <p:txBody>
          <a:bodyPr/>
          <a:lstStyle/>
          <a:p>
            <a:pPr algn="ctr"/>
            <a:r>
              <a:rPr lang="en-US" dirty="0"/>
              <a:t>Configure ‘</a:t>
            </a:r>
            <a:r>
              <a:rPr lang="en-US" dirty="0" err="1"/>
              <a:t>vpcflow</a:t>
            </a:r>
            <a:r>
              <a:rPr lang="en-US" dirty="0"/>
              <a:t>’ queue</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280974"/>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Set </a:t>
            </a:r>
            <a:r>
              <a:rPr lang="en-US" dirty="0" err="1"/>
              <a:t>vpcflow</a:t>
            </a:r>
            <a:r>
              <a:rPr lang="en-US" dirty="0"/>
              <a:t> to use </a:t>
            </a:r>
            <a:r>
              <a:rPr lang="en-US" dirty="0" err="1"/>
              <a:t>vpcflow-dlq</a:t>
            </a:r>
            <a:endParaRPr lang="en-US" dirty="0"/>
          </a:p>
        </p:txBody>
      </p:sp>
    </p:spTree>
    <p:extLst>
      <p:ext uri="{BB962C8B-B14F-4D97-AF65-F5344CB8AC3E}">
        <p14:creationId xmlns:p14="http://schemas.microsoft.com/office/powerpoint/2010/main" val="202138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Create S3 bucket and setup VPC flow logs</a:t>
            </a:r>
          </a:p>
        </p:txBody>
      </p:sp>
      <p:pic>
        <p:nvPicPr>
          <p:cNvPr id="7" name="Content Placeholder 6">
            <a:extLst>
              <a:ext uri="{FF2B5EF4-FFF2-40B4-BE49-F238E27FC236}">
                <a16:creationId xmlns:a16="http://schemas.microsoft.com/office/drawing/2014/main" id="{6E0B5975-A9BE-1C46-8463-BA5F0CB2A50A}"/>
              </a:ext>
            </a:extLst>
          </p:cNvPr>
          <p:cNvPicPr>
            <a:picLocks noGrp="1" noChangeAspect="1"/>
          </p:cNvPicPr>
          <p:nvPr>
            <p:ph idx="1"/>
          </p:nvPr>
        </p:nvPicPr>
        <p:blipFill>
          <a:blip r:embed="rId2"/>
          <a:srcRect/>
          <a:stretch/>
        </p:blipFill>
        <p:spPr>
          <a:xfrm>
            <a:off x="980190" y="2947668"/>
            <a:ext cx="4472170" cy="2645413"/>
          </a:xfrm>
        </p:spPr>
      </p:pic>
      <p:pic>
        <p:nvPicPr>
          <p:cNvPr id="9" name="Content Placeholder 8">
            <a:extLst>
              <a:ext uri="{FF2B5EF4-FFF2-40B4-BE49-F238E27FC236}">
                <a16:creationId xmlns:a16="http://schemas.microsoft.com/office/drawing/2014/main" id="{FDC66E49-EDA3-FF47-BEE6-C56EDA6A99FE}"/>
              </a:ext>
            </a:extLst>
          </p:cNvPr>
          <p:cNvPicPr>
            <a:picLocks noGrp="1" noChangeAspect="1"/>
          </p:cNvPicPr>
          <p:nvPr>
            <p:ph idx="14"/>
          </p:nvPr>
        </p:nvPicPr>
        <p:blipFill>
          <a:blip r:embed="rId3"/>
          <a:srcRect/>
          <a:stretch/>
        </p:blipFill>
        <p:spPr>
          <a:xfrm>
            <a:off x="6820323" y="2779103"/>
            <a:ext cx="4310803" cy="2982544"/>
          </a:xfrm>
        </p:spPr>
      </p:pic>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280974"/>
          </a:xfrm>
        </p:spPr>
        <p:txBody>
          <a:bodyPr/>
          <a:lstStyle/>
          <a:p>
            <a:pPr algn="ctr"/>
            <a:r>
              <a:rPr lang="en-US" dirty="0"/>
              <a:t>Create S3 bucket, copy S3 ARN</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561949"/>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Create VPC Flow Logs and point to S3 bucket</a:t>
            </a:r>
          </a:p>
        </p:txBody>
      </p:sp>
      <p:cxnSp>
        <p:nvCxnSpPr>
          <p:cNvPr id="4" name="Curved Connector 3">
            <a:extLst>
              <a:ext uri="{FF2B5EF4-FFF2-40B4-BE49-F238E27FC236}">
                <a16:creationId xmlns:a16="http://schemas.microsoft.com/office/drawing/2014/main" id="{AF40624C-49CF-D747-B160-7ABD8AD0D1BB}"/>
              </a:ext>
            </a:extLst>
          </p:cNvPr>
          <p:cNvCxnSpPr/>
          <p:nvPr/>
        </p:nvCxnSpPr>
        <p:spPr>
          <a:xfrm>
            <a:off x="4916557" y="3429000"/>
            <a:ext cx="2292626" cy="798443"/>
          </a:xfrm>
          <a:prstGeom prst="curvedConnector3">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8E82E8E-9979-A14C-8FA4-5C4813D7EF8C}"/>
              </a:ext>
            </a:extLst>
          </p:cNvPr>
          <p:cNvSpPr txBox="1"/>
          <p:nvPr/>
        </p:nvSpPr>
        <p:spPr>
          <a:xfrm>
            <a:off x="980190" y="2398643"/>
            <a:ext cx="4472170" cy="338554"/>
          </a:xfrm>
          <a:prstGeom prst="rect">
            <a:avLst/>
          </a:prstGeom>
          <a:noFill/>
        </p:spPr>
        <p:txBody>
          <a:bodyPr wrap="square" lIns="0" tIns="0" rIns="0" bIns="0" rtlCol="0">
            <a:spAutoFit/>
          </a:bodyPr>
          <a:lstStyle/>
          <a:p>
            <a:pPr algn="ctr">
              <a:spcAft>
                <a:spcPts val="600"/>
              </a:spcAft>
            </a:pPr>
            <a:r>
              <a:rPr lang="en-US" sz="2200" b="1" kern="100" spc="-30" dirty="0"/>
              <a:t>S3 View</a:t>
            </a:r>
          </a:p>
        </p:txBody>
      </p:sp>
      <p:sp>
        <p:nvSpPr>
          <p:cNvPr id="11" name="TextBox 10">
            <a:extLst>
              <a:ext uri="{FF2B5EF4-FFF2-40B4-BE49-F238E27FC236}">
                <a16:creationId xmlns:a16="http://schemas.microsoft.com/office/drawing/2014/main" id="{3E4AB13D-D066-EE48-93B5-5D663A7EAE04}"/>
              </a:ext>
            </a:extLst>
          </p:cNvPr>
          <p:cNvSpPr txBox="1"/>
          <p:nvPr/>
        </p:nvSpPr>
        <p:spPr>
          <a:xfrm>
            <a:off x="6658956" y="2414044"/>
            <a:ext cx="4472170" cy="184666"/>
          </a:xfrm>
          <a:prstGeom prst="rect">
            <a:avLst/>
          </a:prstGeom>
          <a:noFill/>
        </p:spPr>
        <p:txBody>
          <a:bodyPr wrap="square" lIns="0" tIns="0" rIns="0" bIns="0" rtlCol="0">
            <a:spAutoFit/>
          </a:bodyPr>
          <a:lstStyle/>
          <a:p>
            <a:pPr algn="ctr">
              <a:spcAft>
                <a:spcPts val="600"/>
              </a:spcAft>
            </a:pPr>
            <a:r>
              <a:rPr lang="en-US" sz="1200" b="1" kern="100" spc="-30" dirty="0"/>
              <a:t>VPC - &gt; Default VPC -&gt; Flow Logs Tab -&gt; Create Flow logs</a:t>
            </a:r>
          </a:p>
        </p:txBody>
      </p:sp>
    </p:spTree>
    <p:extLst>
      <p:ext uri="{BB962C8B-B14F-4D97-AF65-F5344CB8AC3E}">
        <p14:creationId xmlns:p14="http://schemas.microsoft.com/office/powerpoint/2010/main" val="254299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Edit the SQS Permissions (1 of 3)</a:t>
            </a:r>
          </a:p>
        </p:txBody>
      </p:sp>
      <p:pic>
        <p:nvPicPr>
          <p:cNvPr id="7" name="Content Placeholder 6">
            <a:extLst>
              <a:ext uri="{FF2B5EF4-FFF2-40B4-BE49-F238E27FC236}">
                <a16:creationId xmlns:a16="http://schemas.microsoft.com/office/drawing/2014/main" id="{6E0B5975-A9BE-1C46-8463-BA5F0CB2A50A}"/>
              </a:ext>
            </a:extLst>
          </p:cNvPr>
          <p:cNvPicPr>
            <a:picLocks noGrp="1" noChangeAspect="1"/>
          </p:cNvPicPr>
          <p:nvPr>
            <p:ph idx="1"/>
          </p:nvPr>
        </p:nvPicPr>
        <p:blipFill rotWithShape="1">
          <a:blip r:embed="rId2"/>
          <a:srcRect l="516" t="1329"/>
          <a:stretch/>
        </p:blipFill>
        <p:spPr>
          <a:xfrm>
            <a:off x="236169" y="2349583"/>
            <a:ext cx="6501779" cy="3494625"/>
          </a:xfrm>
        </p:spPr>
      </p:pic>
      <p:pic>
        <p:nvPicPr>
          <p:cNvPr id="9" name="Content Placeholder 8">
            <a:extLst>
              <a:ext uri="{FF2B5EF4-FFF2-40B4-BE49-F238E27FC236}">
                <a16:creationId xmlns:a16="http://schemas.microsoft.com/office/drawing/2014/main" id="{FDC66E49-EDA3-FF47-BEE6-C56EDA6A99FE}"/>
              </a:ext>
            </a:extLst>
          </p:cNvPr>
          <p:cNvPicPr>
            <a:picLocks noGrp="1" noChangeAspect="1"/>
          </p:cNvPicPr>
          <p:nvPr>
            <p:ph idx="14"/>
          </p:nvPr>
        </p:nvPicPr>
        <p:blipFill>
          <a:blip r:embed="rId3"/>
          <a:srcRect/>
          <a:stretch/>
        </p:blipFill>
        <p:spPr>
          <a:xfrm>
            <a:off x="7611267" y="2496392"/>
            <a:ext cx="2725533" cy="2768796"/>
          </a:xfrm>
        </p:spPr>
      </p:pic>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561949"/>
          </a:xfrm>
        </p:spPr>
        <p:txBody>
          <a:bodyPr/>
          <a:lstStyle/>
          <a:p>
            <a:pPr algn="ctr"/>
            <a:r>
              <a:rPr lang="en-US" dirty="0"/>
              <a:t>Select ‘</a:t>
            </a:r>
            <a:r>
              <a:rPr lang="en-US" dirty="0" err="1"/>
              <a:t>vpcflow</a:t>
            </a:r>
            <a:r>
              <a:rPr lang="en-US" dirty="0"/>
              <a:t>’ SQS and click permissions tab</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280974"/>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Add the permissions</a:t>
            </a:r>
          </a:p>
        </p:txBody>
      </p:sp>
      <p:sp>
        <p:nvSpPr>
          <p:cNvPr id="12" name="TextBox 11">
            <a:extLst>
              <a:ext uri="{FF2B5EF4-FFF2-40B4-BE49-F238E27FC236}">
                <a16:creationId xmlns:a16="http://schemas.microsoft.com/office/drawing/2014/main" id="{52663B1D-0FB9-C74F-8E5C-1D1DA6C2BF74}"/>
              </a:ext>
            </a:extLst>
          </p:cNvPr>
          <p:cNvSpPr txBox="1"/>
          <p:nvPr/>
        </p:nvSpPr>
        <p:spPr>
          <a:xfrm>
            <a:off x="9435548" y="4306957"/>
            <a:ext cx="1608454" cy="507831"/>
          </a:xfrm>
          <a:prstGeom prst="rect">
            <a:avLst/>
          </a:prstGeom>
          <a:noFill/>
        </p:spPr>
        <p:txBody>
          <a:bodyPr wrap="none" lIns="0" tIns="0" rIns="0" bIns="0" rtlCol="0">
            <a:spAutoFit/>
          </a:bodyPr>
          <a:lstStyle/>
          <a:p>
            <a:pPr marL="285750" indent="-285750" algn="l">
              <a:spcAft>
                <a:spcPts val="600"/>
              </a:spcAft>
              <a:buFont typeface="Arial" panose="020B0604020202020204" pitchFamily="34" charset="0"/>
              <a:buChar char="•"/>
            </a:pPr>
            <a:r>
              <a:rPr lang="en-US" sz="1400" kern="100" spc="-30" dirty="0" err="1"/>
              <a:t>RecieveMessage</a:t>
            </a:r>
            <a:endParaRPr lang="en-US" sz="1400" kern="100" spc="-30" dirty="0"/>
          </a:p>
          <a:p>
            <a:pPr marL="285750" indent="-285750" algn="l">
              <a:spcAft>
                <a:spcPts val="600"/>
              </a:spcAft>
              <a:buFont typeface="Arial" panose="020B0604020202020204" pitchFamily="34" charset="0"/>
              <a:buChar char="•"/>
            </a:pPr>
            <a:r>
              <a:rPr lang="en-US" sz="1400" kern="100" spc="-30" dirty="0" err="1"/>
              <a:t>SendMessage</a:t>
            </a:r>
            <a:endParaRPr lang="en-US" sz="1400" kern="100" spc="-30" dirty="0"/>
          </a:p>
        </p:txBody>
      </p:sp>
      <p:sp>
        <p:nvSpPr>
          <p:cNvPr id="13" name="Left Arrow 12">
            <a:extLst>
              <a:ext uri="{FF2B5EF4-FFF2-40B4-BE49-F238E27FC236}">
                <a16:creationId xmlns:a16="http://schemas.microsoft.com/office/drawing/2014/main" id="{1AE4649D-EE49-664A-B0C3-FBEFB1DCA585}"/>
              </a:ext>
            </a:extLst>
          </p:cNvPr>
          <p:cNvSpPr/>
          <p:nvPr/>
        </p:nvSpPr>
        <p:spPr>
          <a:xfrm rot="19215930">
            <a:off x="711569" y="4560872"/>
            <a:ext cx="1182242" cy="507831"/>
          </a:xfrm>
          <a:prstGeom prst="lef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60843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Edit the SQS Permissions (2 of 3)</a:t>
            </a:r>
          </a:p>
        </p:txBody>
      </p:sp>
      <p:pic>
        <p:nvPicPr>
          <p:cNvPr id="7" name="Content Placeholder 6">
            <a:extLst>
              <a:ext uri="{FF2B5EF4-FFF2-40B4-BE49-F238E27FC236}">
                <a16:creationId xmlns:a16="http://schemas.microsoft.com/office/drawing/2014/main" id="{6E0B5975-A9BE-1C46-8463-BA5F0CB2A50A}"/>
              </a:ext>
            </a:extLst>
          </p:cNvPr>
          <p:cNvPicPr>
            <a:picLocks noGrp="1" noChangeAspect="1"/>
          </p:cNvPicPr>
          <p:nvPr>
            <p:ph idx="1"/>
          </p:nvPr>
        </p:nvPicPr>
        <p:blipFill>
          <a:blip r:embed="rId2"/>
          <a:srcRect/>
          <a:stretch/>
        </p:blipFill>
        <p:spPr>
          <a:xfrm>
            <a:off x="1430624" y="3146926"/>
            <a:ext cx="3998330" cy="1999165"/>
          </a:xfrm>
        </p:spPr>
      </p:pic>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280974"/>
          </a:xfrm>
        </p:spPr>
        <p:txBody>
          <a:bodyPr/>
          <a:lstStyle/>
          <a:p>
            <a:pPr algn="ctr"/>
            <a:r>
              <a:rPr lang="en-US" dirty="0"/>
              <a:t>Click Add Conditions</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280974"/>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Permission Policy (sample)</a:t>
            </a:r>
          </a:p>
        </p:txBody>
      </p:sp>
      <p:sp>
        <p:nvSpPr>
          <p:cNvPr id="8" name="Content Placeholder 7">
            <a:extLst>
              <a:ext uri="{FF2B5EF4-FFF2-40B4-BE49-F238E27FC236}">
                <a16:creationId xmlns:a16="http://schemas.microsoft.com/office/drawing/2014/main" id="{3986ECE8-DCB6-644E-9082-271DBB1DB652}"/>
              </a:ext>
            </a:extLst>
          </p:cNvPr>
          <p:cNvSpPr>
            <a:spLocks noGrp="1"/>
          </p:cNvSpPr>
          <p:nvPr>
            <p:ph idx="14"/>
          </p:nvPr>
        </p:nvSpPr>
        <p:spPr/>
        <p:txBody>
          <a:bodyPr/>
          <a:lstStyle/>
          <a:p>
            <a:pPr>
              <a:spcBef>
                <a:spcPts val="200"/>
              </a:spcBef>
              <a:spcAft>
                <a:spcPts val="0"/>
              </a:spcAft>
            </a:pPr>
            <a:r>
              <a:rPr lang="en-US" sz="900" dirty="0"/>
              <a:t>{</a:t>
            </a:r>
          </a:p>
          <a:p>
            <a:pPr>
              <a:spcBef>
                <a:spcPts val="200"/>
              </a:spcBef>
              <a:spcAft>
                <a:spcPts val="0"/>
              </a:spcAft>
            </a:pPr>
            <a:r>
              <a:rPr lang="en-US" sz="900" dirty="0"/>
              <a:t>  "Version": "2012-10-17",</a:t>
            </a:r>
          </a:p>
          <a:p>
            <a:pPr>
              <a:spcBef>
                <a:spcPts val="200"/>
              </a:spcBef>
              <a:spcAft>
                <a:spcPts val="0"/>
              </a:spcAft>
            </a:pPr>
            <a:r>
              <a:rPr lang="en-US" sz="900" dirty="0"/>
              <a:t>  "Id": "arn:aws:sqs:us-east-2:</a:t>
            </a:r>
            <a:r>
              <a:rPr lang="en-US" sz="900" b="1" dirty="0"/>
              <a:t>AWS_ACCOUNT_ID</a:t>
            </a:r>
            <a:r>
              <a:rPr lang="en-US" sz="900" dirty="0"/>
              <a:t>:vpcflow/</a:t>
            </a:r>
            <a:r>
              <a:rPr lang="en-US" sz="900" dirty="0" err="1"/>
              <a:t>SQSDefaultPolicy</a:t>
            </a:r>
            <a:r>
              <a:rPr lang="en-US" sz="900" dirty="0"/>
              <a:t>",</a:t>
            </a:r>
          </a:p>
          <a:p>
            <a:pPr>
              <a:spcBef>
                <a:spcPts val="200"/>
              </a:spcBef>
              <a:spcAft>
                <a:spcPts val="0"/>
              </a:spcAft>
            </a:pPr>
            <a:r>
              <a:rPr lang="en-US" sz="900" dirty="0"/>
              <a:t>  "Statement": [</a:t>
            </a:r>
          </a:p>
          <a:p>
            <a:pPr>
              <a:spcBef>
                <a:spcPts val="200"/>
              </a:spcBef>
              <a:spcAft>
                <a:spcPts val="0"/>
              </a:spcAft>
            </a:pPr>
            <a:r>
              <a:rPr lang="en-US" sz="900" dirty="0"/>
              <a:t>    {</a:t>
            </a:r>
          </a:p>
          <a:p>
            <a:pPr>
              <a:spcBef>
                <a:spcPts val="200"/>
              </a:spcBef>
              <a:spcAft>
                <a:spcPts val="0"/>
              </a:spcAft>
            </a:pPr>
            <a:r>
              <a:rPr lang="en-US" sz="900" dirty="0"/>
              <a:t>      "Sid": "Sid1581529579877",</a:t>
            </a:r>
          </a:p>
          <a:p>
            <a:pPr>
              <a:spcBef>
                <a:spcPts val="200"/>
              </a:spcBef>
              <a:spcAft>
                <a:spcPts val="0"/>
              </a:spcAft>
            </a:pPr>
            <a:r>
              <a:rPr lang="en-US" sz="900" dirty="0"/>
              <a:t>      "Effect": "Allow",</a:t>
            </a:r>
          </a:p>
          <a:p>
            <a:pPr>
              <a:spcBef>
                <a:spcPts val="200"/>
              </a:spcBef>
              <a:spcAft>
                <a:spcPts val="0"/>
              </a:spcAft>
            </a:pPr>
            <a:r>
              <a:rPr lang="en-US" sz="900" dirty="0"/>
              <a:t>      "Principal": "*",</a:t>
            </a:r>
          </a:p>
          <a:p>
            <a:pPr>
              <a:spcBef>
                <a:spcPts val="200"/>
              </a:spcBef>
              <a:spcAft>
                <a:spcPts val="0"/>
              </a:spcAft>
            </a:pPr>
            <a:r>
              <a:rPr lang="en-US" sz="900" dirty="0"/>
              <a:t>      "Action": [</a:t>
            </a:r>
          </a:p>
          <a:p>
            <a:pPr>
              <a:spcBef>
                <a:spcPts val="200"/>
              </a:spcBef>
              <a:spcAft>
                <a:spcPts val="0"/>
              </a:spcAft>
            </a:pPr>
            <a:r>
              <a:rPr lang="en-US" sz="900" dirty="0"/>
              <a:t>        "</a:t>
            </a:r>
            <a:r>
              <a:rPr lang="en-US" sz="900" dirty="0" err="1"/>
              <a:t>SQS:SendMessage</a:t>
            </a:r>
            <a:r>
              <a:rPr lang="en-US" sz="900" dirty="0"/>
              <a:t>",</a:t>
            </a:r>
          </a:p>
          <a:p>
            <a:pPr>
              <a:spcBef>
                <a:spcPts val="200"/>
              </a:spcBef>
              <a:spcAft>
                <a:spcPts val="0"/>
              </a:spcAft>
            </a:pPr>
            <a:r>
              <a:rPr lang="en-US" sz="900" dirty="0"/>
              <a:t>        "</a:t>
            </a:r>
            <a:r>
              <a:rPr lang="en-US" sz="900" dirty="0" err="1"/>
              <a:t>SQS:ReceiveMessage</a:t>
            </a:r>
            <a:r>
              <a:rPr lang="en-US" sz="900" dirty="0"/>
              <a:t>"</a:t>
            </a:r>
          </a:p>
          <a:p>
            <a:pPr>
              <a:spcBef>
                <a:spcPts val="200"/>
              </a:spcBef>
              <a:spcAft>
                <a:spcPts val="0"/>
              </a:spcAft>
            </a:pPr>
            <a:r>
              <a:rPr lang="en-US" sz="900" dirty="0"/>
              <a:t>      ],</a:t>
            </a:r>
          </a:p>
          <a:p>
            <a:pPr>
              <a:spcBef>
                <a:spcPts val="200"/>
              </a:spcBef>
              <a:spcAft>
                <a:spcPts val="0"/>
              </a:spcAft>
            </a:pPr>
            <a:r>
              <a:rPr lang="en-US" sz="900" dirty="0"/>
              <a:t>      "Resource": "arn:aws:sqs:us-east-2:</a:t>
            </a:r>
            <a:r>
              <a:rPr lang="en-US" sz="900" b="1" dirty="0"/>
              <a:t>AWS_ACCOUNT_ID</a:t>
            </a:r>
            <a:r>
              <a:rPr lang="en-US" sz="900" dirty="0"/>
              <a:t>:vpcflow",</a:t>
            </a:r>
          </a:p>
          <a:p>
            <a:pPr>
              <a:spcBef>
                <a:spcPts val="200"/>
              </a:spcBef>
              <a:spcAft>
                <a:spcPts val="0"/>
              </a:spcAft>
            </a:pPr>
            <a:r>
              <a:rPr lang="en-US" sz="900" dirty="0"/>
              <a:t>      "Condition": {</a:t>
            </a:r>
          </a:p>
          <a:p>
            <a:pPr>
              <a:spcBef>
                <a:spcPts val="200"/>
              </a:spcBef>
              <a:spcAft>
                <a:spcPts val="0"/>
              </a:spcAft>
            </a:pPr>
            <a:r>
              <a:rPr lang="en-US" sz="900" dirty="0"/>
              <a:t>        "</a:t>
            </a:r>
            <a:r>
              <a:rPr lang="en-US" sz="900" dirty="0" err="1"/>
              <a:t>ArnLike</a:t>
            </a:r>
            <a:r>
              <a:rPr lang="en-US" sz="900" dirty="0"/>
              <a:t>": {</a:t>
            </a:r>
          </a:p>
          <a:p>
            <a:pPr>
              <a:spcBef>
                <a:spcPts val="200"/>
              </a:spcBef>
              <a:spcAft>
                <a:spcPts val="0"/>
              </a:spcAft>
            </a:pPr>
            <a:r>
              <a:rPr lang="en-US" sz="900" dirty="0"/>
              <a:t>          "</a:t>
            </a:r>
            <a:r>
              <a:rPr lang="en-US" sz="900" dirty="0" err="1"/>
              <a:t>aws:SourceArn</a:t>
            </a:r>
            <a:r>
              <a:rPr lang="en-US" sz="900" dirty="0"/>
              <a:t>": "arn:aws:s3:::</a:t>
            </a:r>
            <a:r>
              <a:rPr lang="en-US" sz="900" b="1" dirty="0"/>
              <a:t>S3_BUCKET</a:t>
            </a:r>
            <a:r>
              <a:rPr lang="en-US" sz="900" dirty="0"/>
              <a:t>"</a:t>
            </a:r>
          </a:p>
          <a:p>
            <a:pPr>
              <a:spcBef>
                <a:spcPts val="200"/>
              </a:spcBef>
              <a:spcAft>
                <a:spcPts val="0"/>
              </a:spcAft>
            </a:pPr>
            <a:r>
              <a:rPr lang="en-US" sz="900" dirty="0"/>
              <a:t>        }</a:t>
            </a:r>
          </a:p>
          <a:p>
            <a:pPr>
              <a:spcBef>
                <a:spcPts val="200"/>
              </a:spcBef>
              <a:spcAft>
                <a:spcPts val="0"/>
              </a:spcAft>
            </a:pPr>
            <a:r>
              <a:rPr lang="en-US" sz="900" dirty="0"/>
              <a:t>      }</a:t>
            </a:r>
          </a:p>
          <a:p>
            <a:pPr>
              <a:spcBef>
                <a:spcPts val="200"/>
              </a:spcBef>
              <a:spcAft>
                <a:spcPts val="0"/>
              </a:spcAft>
            </a:pPr>
            <a:r>
              <a:rPr lang="en-US" sz="900" dirty="0"/>
              <a:t>    }</a:t>
            </a:r>
          </a:p>
          <a:p>
            <a:pPr>
              <a:spcBef>
                <a:spcPts val="200"/>
              </a:spcBef>
              <a:spcAft>
                <a:spcPts val="0"/>
              </a:spcAft>
            </a:pPr>
            <a:r>
              <a:rPr lang="en-US" sz="900" dirty="0"/>
              <a:t>  ]</a:t>
            </a:r>
          </a:p>
          <a:p>
            <a:pPr>
              <a:spcBef>
                <a:spcPts val="200"/>
              </a:spcBef>
              <a:spcAft>
                <a:spcPts val="0"/>
              </a:spcAft>
            </a:pPr>
            <a:r>
              <a:rPr lang="en-US" sz="900" dirty="0"/>
              <a:t>}</a:t>
            </a:r>
          </a:p>
        </p:txBody>
      </p:sp>
    </p:spTree>
    <p:extLst>
      <p:ext uri="{BB962C8B-B14F-4D97-AF65-F5344CB8AC3E}">
        <p14:creationId xmlns:p14="http://schemas.microsoft.com/office/powerpoint/2010/main" val="396581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Edit the SQS Permissions (3 of 3)</a:t>
            </a:r>
          </a:p>
        </p:txBody>
      </p:sp>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280974"/>
          </a:xfrm>
        </p:spPr>
        <p:txBody>
          <a:bodyPr/>
          <a:lstStyle/>
          <a:p>
            <a:pPr algn="ctr"/>
            <a:r>
              <a:rPr lang="en-US" dirty="0"/>
              <a:t>Click Add Permission</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280974"/>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Click, Yes Add Conditions</a:t>
            </a:r>
          </a:p>
        </p:txBody>
      </p:sp>
      <p:pic>
        <p:nvPicPr>
          <p:cNvPr id="9" name="Content Placeholder 8" descr="A screenshot of a cell phone&#10;&#10;Description automatically generated">
            <a:extLst>
              <a:ext uri="{FF2B5EF4-FFF2-40B4-BE49-F238E27FC236}">
                <a16:creationId xmlns:a16="http://schemas.microsoft.com/office/drawing/2014/main" id="{A13E3A7E-80E6-7A40-82D5-64A39F9E7201}"/>
              </a:ext>
            </a:extLst>
          </p:cNvPr>
          <p:cNvPicPr>
            <a:picLocks noGrp="1" noChangeAspect="1"/>
          </p:cNvPicPr>
          <p:nvPr>
            <p:ph idx="14"/>
          </p:nvPr>
        </p:nvPicPr>
        <p:blipFill>
          <a:blip r:embed="rId2"/>
          <a:stretch>
            <a:fillRect/>
          </a:stretch>
        </p:blipFill>
        <p:spPr>
          <a:xfrm>
            <a:off x="7356475" y="3927475"/>
            <a:ext cx="3238500" cy="685800"/>
          </a:xfrm>
        </p:spPr>
      </p:pic>
      <p:pic>
        <p:nvPicPr>
          <p:cNvPr id="12" name="Content Placeholder 11" descr="A screenshot of a cell phone&#10;&#10;Description automatically generated">
            <a:extLst>
              <a:ext uri="{FF2B5EF4-FFF2-40B4-BE49-F238E27FC236}">
                <a16:creationId xmlns:a16="http://schemas.microsoft.com/office/drawing/2014/main" id="{0AE98823-C652-9E4E-A1DF-40DDC34524A7}"/>
              </a:ext>
            </a:extLst>
          </p:cNvPr>
          <p:cNvPicPr>
            <a:picLocks noGrp="1" noChangeAspect="1"/>
          </p:cNvPicPr>
          <p:nvPr>
            <p:ph idx="1"/>
          </p:nvPr>
        </p:nvPicPr>
        <p:blipFill>
          <a:blip r:embed="rId3"/>
          <a:stretch>
            <a:fillRect/>
          </a:stretch>
        </p:blipFill>
        <p:spPr>
          <a:xfrm>
            <a:off x="2080591" y="1872819"/>
            <a:ext cx="2036548" cy="4299381"/>
          </a:xfrm>
        </p:spPr>
      </p:pic>
    </p:spTree>
    <p:extLst>
      <p:ext uri="{BB962C8B-B14F-4D97-AF65-F5344CB8AC3E}">
        <p14:creationId xmlns:p14="http://schemas.microsoft.com/office/powerpoint/2010/main" val="53848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231147"/>
            <a:ext cx="5067299" cy="738664"/>
          </a:xfrm>
        </p:spPr>
        <p:txBody>
          <a:bodyPr/>
          <a:lstStyle/>
          <a:p>
            <a:r>
              <a:rPr lang="en-US" dirty="0"/>
              <a:t>Credentials</a:t>
            </a:r>
          </a:p>
        </p:txBody>
      </p:sp>
      <p:sp>
        <p:nvSpPr>
          <p:cNvPr id="3" name="Subtitle 2"/>
          <p:cNvSpPr>
            <a:spLocks noGrp="1"/>
          </p:cNvSpPr>
          <p:nvPr>
            <p:ph type="body" idx="1"/>
          </p:nvPr>
        </p:nvSpPr>
        <p:spPr/>
        <p:txBody>
          <a:bodyPr/>
          <a:lstStyle/>
          <a:p>
            <a:r>
              <a:rPr lang="en-US" dirty="0"/>
              <a:t>Using Access Key Credentials</a:t>
            </a:r>
          </a:p>
        </p:txBody>
      </p:sp>
      <p:sp>
        <p:nvSpPr>
          <p:cNvPr id="4" name="Text Placeholder 3">
            <a:extLst>
              <a:ext uri="{FF2B5EF4-FFF2-40B4-BE49-F238E27FC236}">
                <a16:creationId xmlns:a16="http://schemas.microsoft.com/office/drawing/2014/main" id="{80F23F38-E283-F741-93BE-5F46C42D13AE}"/>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92313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Enable S3 Events</a:t>
            </a:r>
          </a:p>
        </p:txBody>
      </p:sp>
      <p:pic>
        <p:nvPicPr>
          <p:cNvPr id="7" name="Content Placeholder 6">
            <a:extLst>
              <a:ext uri="{FF2B5EF4-FFF2-40B4-BE49-F238E27FC236}">
                <a16:creationId xmlns:a16="http://schemas.microsoft.com/office/drawing/2014/main" id="{6E0B5975-A9BE-1C46-8463-BA5F0CB2A50A}"/>
              </a:ext>
            </a:extLst>
          </p:cNvPr>
          <p:cNvPicPr>
            <a:picLocks noGrp="1" noChangeAspect="1"/>
          </p:cNvPicPr>
          <p:nvPr>
            <p:ph idx="1"/>
          </p:nvPr>
        </p:nvPicPr>
        <p:blipFill>
          <a:blip r:embed="rId2"/>
          <a:srcRect/>
          <a:stretch/>
        </p:blipFill>
        <p:spPr>
          <a:xfrm>
            <a:off x="980190" y="2947668"/>
            <a:ext cx="4472170" cy="2645413"/>
          </a:xfrm>
        </p:spPr>
      </p:pic>
      <p:pic>
        <p:nvPicPr>
          <p:cNvPr id="9" name="Content Placeholder 8">
            <a:extLst>
              <a:ext uri="{FF2B5EF4-FFF2-40B4-BE49-F238E27FC236}">
                <a16:creationId xmlns:a16="http://schemas.microsoft.com/office/drawing/2014/main" id="{FDC66E49-EDA3-FF47-BEE6-C56EDA6A99FE}"/>
              </a:ext>
            </a:extLst>
          </p:cNvPr>
          <p:cNvPicPr>
            <a:picLocks noGrp="1" noChangeAspect="1"/>
          </p:cNvPicPr>
          <p:nvPr>
            <p:ph idx="14"/>
          </p:nvPr>
        </p:nvPicPr>
        <p:blipFill>
          <a:blip r:embed="rId3"/>
          <a:srcRect/>
          <a:stretch/>
        </p:blipFill>
        <p:spPr>
          <a:xfrm>
            <a:off x="6820323" y="2885977"/>
            <a:ext cx="4310803" cy="2768796"/>
          </a:xfrm>
        </p:spPr>
      </p:pic>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561949"/>
          </a:xfrm>
        </p:spPr>
        <p:txBody>
          <a:bodyPr/>
          <a:lstStyle/>
          <a:p>
            <a:pPr algn="ctr"/>
            <a:r>
              <a:rPr lang="en-US" dirty="0"/>
              <a:t>Click on S3 bucket, click on Properties</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280974"/>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Enable Events</a:t>
            </a:r>
          </a:p>
        </p:txBody>
      </p:sp>
      <p:cxnSp>
        <p:nvCxnSpPr>
          <p:cNvPr id="4" name="Curved Connector 3">
            <a:extLst>
              <a:ext uri="{FF2B5EF4-FFF2-40B4-BE49-F238E27FC236}">
                <a16:creationId xmlns:a16="http://schemas.microsoft.com/office/drawing/2014/main" id="{67302949-3FA1-B044-9866-1918DEE40787}"/>
              </a:ext>
            </a:extLst>
          </p:cNvPr>
          <p:cNvCxnSpPr/>
          <p:nvPr/>
        </p:nvCxnSpPr>
        <p:spPr>
          <a:xfrm>
            <a:off x="5115339" y="4002157"/>
            <a:ext cx="1704984" cy="1086678"/>
          </a:xfrm>
          <a:prstGeom prst="curvedConnector3">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99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Add SQS Notifications</a:t>
            </a:r>
          </a:p>
        </p:txBody>
      </p:sp>
      <p:pic>
        <p:nvPicPr>
          <p:cNvPr id="7" name="Content Placeholder 6">
            <a:extLst>
              <a:ext uri="{FF2B5EF4-FFF2-40B4-BE49-F238E27FC236}">
                <a16:creationId xmlns:a16="http://schemas.microsoft.com/office/drawing/2014/main" id="{6E0B5975-A9BE-1C46-8463-BA5F0CB2A50A}"/>
              </a:ext>
            </a:extLst>
          </p:cNvPr>
          <p:cNvPicPr>
            <a:picLocks noGrp="1" noChangeAspect="1"/>
          </p:cNvPicPr>
          <p:nvPr>
            <p:ph idx="1"/>
          </p:nvPr>
        </p:nvPicPr>
        <p:blipFill>
          <a:blip r:embed="rId2"/>
          <a:srcRect/>
          <a:stretch/>
        </p:blipFill>
        <p:spPr>
          <a:xfrm>
            <a:off x="980190" y="3133541"/>
            <a:ext cx="4472170" cy="2273666"/>
          </a:xfrm>
        </p:spPr>
      </p:pic>
      <p:pic>
        <p:nvPicPr>
          <p:cNvPr id="9" name="Content Placeholder 8">
            <a:extLst>
              <a:ext uri="{FF2B5EF4-FFF2-40B4-BE49-F238E27FC236}">
                <a16:creationId xmlns:a16="http://schemas.microsoft.com/office/drawing/2014/main" id="{FDC66E49-EDA3-FF47-BEE6-C56EDA6A99FE}"/>
              </a:ext>
            </a:extLst>
          </p:cNvPr>
          <p:cNvPicPr>
            <a:picLocks noGrp="1" noChangeAspect="1"/>
          </p:cNvPicPr>
          <p:nvPr>
            <p:ph idx="14"/>
          </p:nvPr>
        </p:nvPicPr>
        <p:blipFill>
          <a:blip r:embed="rId3"/>
          <a:srcRect/>
          <a:stretch/>
        </p:blipFill>
        <p:spPr>
          <a:xfrm>
            <a:off x="7513982" y="1895044"/>
            <a:ext cx="2716695" cy="4414631"/>
          </a:xfrm>
        </p:spPr>
      </p:pic>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280974"/>
          </a:xfrm>
        </p:spPr>
        <p:txBody>
          <a:bodyPr/>
          <a:lstStyle/>
          <a:p>
            <a:pPr algn="ctr"/>
            <a:r>
              <a:rPr lang="en-US" dirty="0"/>
              <a:t>Add notification</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280974"/>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Enter variables</a:t>
            </a:r>
          </a:p>
        </p:txBody>
      </p:sp>
      <p:sp>
        <p:nvSpPr>
          <p:cNvPr id="11" name="Right Arrow 10">
            <a:extLst>
              <a:ext uri="{FF2B5EF4-FFF2-40B4-BE49-F238E27FC236}">
                <a16:creationId xmlns:a16="http://schemas.microsoft.com/office/drawing/2014/main" id="{E8223585-583C-A54F-9783-6E0213FB6AA8}"/>
              </a:ext>
            </a:extLst>
          </p:cNvPr>
          <p:cNvSpPr/>
          <p:nvPr/>
        </p:nvSpPr>
        <p:spPr>
          <a:xfrm>
            <a:off x="6096000" y="3266661"/>
            <a:ext cx="1417982" cy="636105"/>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r>
              <a:rPr lang="en-US" sz="1200" kern="100" spc="-30" dirty="0">
                <a:solidFill>
                  <a:schemeClr val="bg1"/>
                </a:solidFill>
                <a:latin typeface="+mj-lt"/>
              </a:rPr>
              <a:t>Check PUT </a:t>
            </a:r>
          </a:p>
        </p:txBody>
      </p:sp>
      <p:sp>
        <p:nvSpPr>
          <p:cNvPr id="12" name="Right Arrow 11">
            <a:extLst>
              <a:ext uri="{FF2B5EF4-FFF2-40B4-BE49-F238E27FC236}">
                <a16:creationId xmlns:a16="http://schemas.microsoft.com/office/drawing/2014/main" id="{A965068D-1833-974E-850B-A0B508EEF3F3}"/>
              </a:ext>
            </a:extLst>
          </p:cNvPr>
          <p:cNvSpPr/>
          <p:nvPr/>
        </p:nvSpPr>
        <p:spPr>
          <a:xfrm>
            <a:off x="6028958" y="5089154"/>
            <a:ext cx="1417982" cy="636105"/>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r>
              <a:rPr lang="en-US" sz="1200" kern="100" spc="-30" dirty="0">
                <a:solidFill>
                  <a:schemeClr val="bg1"/>
                </a:solidFill>
                <a:latin typeface="+mj-lt"/>
              </a:rPr>
              <a:t>Select SQS Queue</a:t>
            </a:r>
          </a:p>
        </p:txBody>
      </p:sp>
      <p:sp>
        <p:nvSpPr>
          <p:cNvPr id="6" name="Left Arrow 5">
            <a:extLst>
              <a:ext uri="{FF2B5EF4-FFF2-40B4-BE49-F238E27FC236}">
                <a16:creationId xmlns:a16="http://schemas.microsoft.com/office/drawing/2014/main" id="{D3AA8FB5-076C-1947-A94D-3E29C237151D}"/>
              </a:ext>
            </a:extLst>
          </p:cNvPr>
          <p:cNvSpPr/>
          <p:nvPr/>
        </p:nvSpPr>
        <p:spPr>
          <a:xfrm>
            <a:off x="10243929" y="2902226"/>
            <a:ext cx="1404730" cy="636105"/>
          </a:xfrm>
          <a:prstGeom prst="lef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r>
              <a:rPr lang="en-US" sz="1200" kern="100" spc="-30" dirty="0">
                <a:solidFill>
                  <a:schemeClr val="bg1"/>
                </a:solidFill>
                <a:latin typeface="+mj-lt"/>
              </a:rPr>
              <a:t>Name the event</a:t>
            </a:r>
          </a:p>
        </p:txBody>
      </p:sp>
      <p:sp>
        <p:nvSpPr>
          <p:cNvPr id="13" name="Left Arrow 12">
            <a:extLst>
              <a:ext uri="{FF2B5EF4-FFF2-40B4-BE49-F238E27FC236}">
                <a16:creationId xmlns:a16="http://schemas.microsoft.com/office/drawing/2014/main" id="{2FF324B3-D1AD-A742-8FBB-FF2DB6DF558D}"/>
              </a:ext>
            </a:extLst>
          </p:cNvPr>
          <p:cNvSpPr/>
          <p:nvPr/>
        </p:nvSpPr>
        <p:spPr>
          <a:xfrm>
            <a:off x="10230677" y="5265189"/>
            <a:ext cx="1404730" cy="791376"/>
          </a:xfrm>
          <a:prstGeom prst="lef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r>
              <a:rPr lang="en-US" sz="1200" kern="100" spc="-30" dirty="0">
                <a:solidFill>
                  <a:schemeClr val="bg1"/>
                </a:solidFill>
                <a:latin typeface="+mj-lt"/>
              </a:rPr>
              <a:t>Select the </a:t>
            </a:r>
            <a:r>
              <a:rPr lang="en-US" sz="1200" kern="100" spc="-30" dirty="0" err="1">
                <a:solidFill>
                  <a:schemeClr val="bg1"/>
                </a:solidFill>
                <a:latin typeface="+mj-lt"/>
              </a:rPr>
              <a:t>vpcflow</a:t>
            </a:r>
            <a:r>
              <a:rPr lang="en-US" sz="1200" kern="100" spc="-30" dirty="0">
                <a:solidFill>
                  <a:schemeClr val="bg1"/>
                </a:solidFill>
                <a:latin typeface="+mj-lt"/>
              </a:rPr>
              <a:t> SQS</a:t>
            </a:r>
          </a:p>
        </p:txBody>
      </p:sp>
    </p:spTree>
    <p:extLst>
      <p:ext uri="{BB962C8B-B14F-4D97-AF65-F5344CB8AC3E}">
        <p14:creationId xmlns:p14="http://schemas.microsoft.com/office/powerpoint/2010/main" val="165356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92484"/>
            <a:ext cx="5067299" cy="1477328"/>
          </a:xfrm>
        </p:spPr>
        <p:txBody>
          <a:bodyPr/>
          <a:lstStyle/>
          <a:p>
            <a:r>
              <a:rPr lang="en-US" dirty="0"/>
              <a:t>Continue to Module 5:</a:t>
            </a:r>
          </a:p>
        </p:txBody>
      </p:sp>
      <p:sp>
        <p:nvSpPr>
          <p:cNvPr id="3" name="Text Placeholder 2">
            <a:extLst>
              <a:ext uri="{FF2B5EF4-FFF2-40B4-BE49-F238E27FC236}">
                <a16:creationId xmlns:a16="http://schemas.microsoft.com/office/drawing/2014/main" id="{90925359-7C88-9A40-A5A6-521509439691}"/>
              </a:ext>
            </a:extLst>
          </p:cNvPr>
          <p:cNvSpPr>
            <a:spLocks noGrp="1"/>
          </p:cNvSpPr>
          <p:nvPr>
            <p:ph type="body" idx="1"/>
          </p:nvPr>
        </p:nvSpPr>
        <p:spPr>
          <a:xfrm>
            <a:off x="685800" y="3996797"/>
            <a:ext cx="5067299" cy="613117"/>
          </a:xfrm>
        </p:spPr>
        <p:txBody>
          <a:bodyPr/>
          <a:lstStyle/>
          <a:p>
            <a:r>
              <a:rPr lang="en-US" dirty="0"/>
              <a:t>Troubleshooting the Splunk App / Add-on for AWS</a:t>
            </a:r>
          </a:p>
        </p:txBody>
      </p:sp>
      <p:sp>
        <p:nvSpPr>
          <p:cNvPr id="4" name="Text Placeholder 3">
            <a:extLst>
              <a:ext uri="{FF2B5EF4-FFF2-40B4-BE49-F238E27FC236}">
                <a16:creationId xmlns:a16="http://schemas.microsoft.com/office/drawing/2014/main" id="{53842FAF-FBD0-754B-9F52-AEC88C32C611}"/>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95569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5613" y="1436709"/>
            <a:ext cx="5349875" cy="4410032"/>
          </a:xfrm>
        </p:spPr>
      </p:pic>
      <p:sp>
        <p:nvSpPr>
          <p:cNvPr id="3" name="Content Placeholder 2"/>
          <p:cNvSpPr>
            <a:spLocks noGrp="1"/>
          </p:cNvSpPr>
          <p:nvPr>
            <p:ph sz="half" idx="12"/>
          </p:nvPr>
        </p:nvSpPr>
        <p:spPr/>
        <p:txBody>
          <a:bodyPr/>
          <a:lstStyle/>
          <a:p>
            <a:r>
              <a:rPr lang="en-US" dirty="0"/>
              <a:t>Small AWS deployment and no restraints on IAM user access</a:t>
            </a:r>
          </a:p>
          <a:p>
            <a:r>
              <a:rPr lang="en-US" dirty="0"/>
              <a:t>Used for testing purposes</a:t>
            </a:r>
          </a:p>
          <a:p>
            <a:r>
              <a:rPr lang="en-US" dirty="0"/>
              <a:t>Single User connecting to AWS Deployment</a:t>
            </a:r>
          </a:p>
          <a:p>
            <a:r>
              <a:rPr lang="en-US" dirty="0"/>
              <a:t>No access to Splunk Deployment (Splunk Cloud, Splunk Cloud Sales Trial) </a:t>
            </a:r>
          </a:p>
          <a:p>
            <a:endParaRPr lang="en-US" dirty="0"/>
          </a:p>
        </p:txBody>
      </p:sp>
      <p:sp>
        <p:nvSpPr>
          <p:cNvPr id="2" name="Title 1"/>
          <p:cNvSpPr>
            <a:spLocks noGrp="1"/>
          </p:cNvSpPr>
          <p:nvPr>
            <p:ph type="title"/>
          </p:nvPr>
        </p:nvSpPr>
        <p:spPr/>
        <p:txBody>
          <a:bodyPr/>
          <a:lstStyle/>
          <a:p>
            <a:r>
              <a:rPr lang="en-US" dirty="0"/>
              <a:t>Connect Directly with IAM User</a:t>
            </a:r>
          </a:p>
        </p:txBody>
      </p:sp>
      <p:sp>
        <p:nvSpPr>
          <p:cNvPr id="5" name="Subtitle 4"/>
          <p:cNvSpPr>
            <a:spLocks noGrp="1"/>
          </p:cNvSpPr>
          <p:nvPr>
            <p:ph type="subTitle" idx="13"/>
          </p:nvPr>
        </p:nvSpPr>
        <p:spPr/>
        <p:txBody>
          <a:bodyPr/>
          <a:lstStyle/>
          <a:p>
            <a:r>
              <a:rPr lang="en-US" dirty="0"/>
              <a:t>Smaller organizations leverage Users with Policy’s to access Services</a:t>
            </a:r>
          </a:p>
        </p:txBody>
      </p:sp>
    </p:spTree>
    <p:extLst>
      <p:ext uri="{BB962C8B-B14F-4D97-AF65-F5344CB8AC3E}">
        <p14:creationId xmlns:p14="http://schemas.microsoft.com/office/powerpoint/2010/main" val="185015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0719B2-2DE2-284A-80E8-5EDFCFECD33B}"/>
              </a:ext>
            </a:extLst>
          </p:cNvPr>
          <p:cNvPicPr>
            <a:picLocks noChangeAspect="1"/>
          </p:cNvPicPr>
          <p:nvPr/>
        </p:nvPicPr>
        <p:blipFill>
          <a:blip r:embed="rId3"/>
          <a:stretch>
            <a:fillRect/>
          </a:stretch>
        </p:blipFill>
        <p:spPr>
          <a:xfrm>
            <a:off x="0" y="2119680"/>
            <a:ext cx="12192000" cy="2110945"/>
          </a:xfrm>
          <a:prstGeom prst="rect">
            <a:avLst/>
          </a:prstGeom>
        </p:spPr>
      </p:pic>
      <p:sp>
        <p:nvSpPr>
          <p:cNvPr id="3" name="Title 2"/>
          <p:cNvSpPr>
            <a:spLocks noGrp="1"/>
          </p:cNvSpPr>
          <p:nvPr>
            <p:ph type="title"/>
          </p:nvPr>
        </p:nvSpPr>
        <p:spPr/>
        <p:txBody>
          <a:bodyPr/>
          <a:lstStyle/>
          <a:p>
            <a:r>
              <a:rPr lang="en-US" dirty="0"/>
              <a:t>Add </a:t>
            </a:r>
            <a:r>
              <a:rPr lang="en-US" dirty="0" err="1"/>
              <a:t>SplunkAccess</a:t>
            </a:r>
            <a:r>
              <a:rPr lang="en-US" dirty="0"/>
              <a:t> Account</a:t>
            </a:r>
          </a:p>
        </p:txBody>
      </p:sp>
      <p:sp>
        <p:nvSpPr>
          <p:cNvPr id="4" name="Subtitle 3"/>
          <p:cNvSpPr>
            <a:spLocks noGrp="1"/>
          </p:cNvSpPr>
          <p:nvPr>
            <p:ph type="subTitle" idx="12"/>
          </p:nvPr>
        </p:nvSpPr>
        <p:spPr/>
        <p:txBody>
          <a:bodyPr/>
          <a:lstStyle/>
          <a:p>
            <a:r>
              <a:rPr lang="en-US" dirty="0"/>
              <a:t>Open Splunk Add-on for AWS -&gt; Configuration -&gt;Create an account -&gt; Add</a:t>
            </a:r>
          </a:p>
        </p:txBody>
      </p:sp>
      <p:cxnSp>
        <p:nvCxnSpPr>
          <p:cNvPr id="21" name="Straight Arrow Connector 20"/>
          <p:cNvCxnSpPr/>
          <p:nvPr/>
        </p:nvCxnSpPr>
        <p:spPr>
          <a:xfrm flipH="1" flipV="1">
            <a:off x="1609344" y="2694432"/>
            <a:ext cx="950976" cy="24739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560320" y="2818125"/>
            <a:ext cx="877824" cy="492443"/>
          </a:xfrm>
          <a:prstGeom prst="rect">
            <a:avLst/>
          </a:prstGeom>
          <a:noFill/>
        </p:spPr>
        <p:txBody>
          <a:bodyPr wrap="square" lIns="0" tIns="0" rIns="0" bIns="0" rtlCol="0">
            <a:spAutoFit/>
          </a:bodyPr>
          <a:lstStyle/>
          <a:p>
            <a:r>
              <a:rPr lang="en-US" sz="1600" dirty="0">
                <a:solidFill>
                  <a:srgbClr val="FF0000"/>
                </a:solidFill>
              </a:rPr>
              <a:t>Click Here</a:t>
            </a:r>
          </a:p>
        </p:txBody>
      </p:sp>
      <p:cxnSp>
        <p:nvCxnSpPr>
          <p:cNvPr id="28" name="Straight Arrow Connector 27"/>
          <p:cNvCxnSpPr/>
          <p:nvPr/>
        </p:nvCxnSpPr>
        <p:spPr>
          <a:xfrm flipV="1">
            <a:off x="10566400" y="4230624"/>
            <a:ext cx="552704" cy="47497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773920" y="4658073"/>
            <a:ext cx="877824" cy="492443"/>
          </a:xfrm>
          <a:prstGeom prst="rect">
            <a:avLst/>
          </a:prstGeom>
          <a:noFill/>
        </p:spPr>
        <p:txBody>
          <a:bodyPr wrap="square" lIns="0" tIns="0" rIns="0" bIns="0" rtlCol="0">
            <a:spAutoFit/>
          </a:bodyPr>
          <a:lstStyle/>
          <a:p>
            <a:r>
              <a:rPr lang="en-US" sz="1600" dirty="0">
                <a:solidFill>
                  <a:srgbClr val="FF0000"/>
                </a:solidFill>
              </a:rPr>
              <a:t>Click Here</a:t>
            </a:r>
          </a:p>
        </p:txBody>
      </p:sp>
    </p:spTree>
    <p:extLst>
      <p:ext uri="{BB962C8B-B14F-4D97-AF65-F5344CB8AC3E}">
        <p14:creationId xmlns:p14="http://schemas.microsoft.com/office/powerpoint/2010/main" val="424842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 </a:t>
            </a:r>
            <a:r>
              <a:rPr lang="en-US" dirty="0" err="1"/>
              <a:t>splunk_access</a:t>
            </a:r>
            <a:r>
              <a:rPr lang="en-US" dirty="0"/>
              <a:t> Account</a:t>
            </a:r>
          </a:p>
        </p:txBody>
      </p:sp>
      <p:sp>
        <p:nvSpPr>
          <p:cNvPr id="4" name="Subtitle 3"/>
          <p:cNvSpPr>
            <a:spLocks noGrp="1"/>
          </p:cNvSpPr>
          <p:nvPr>
            <p:ph type="subTitle" idx="12"/>
          </p:nvPr>
        </p:nvSpPr>
        <p:spPr/>
        <p:txBody>
          <a:bodyPr/>
          <a:lstStyle/>
          <a:p>
            <a:r>
              <a:rPr lang="en-US" dirty="0"/>
              <a:t>Enter Key ID and Secret Key from </a:t>
            </a:r>
            <a:r>
              <a:rPr lang="en-US" dirty="0" err="1"/>
              <a:t>credentials.csv</a:t>
            </a:r>
            <a:endParaRPr lang="en-US" dirty="0"/>
          </a:p>
        </p:txBody>
      </p:sp>
      <p:pic>
        <p:nvPicPr>
          <p:cNvPr id="9" name="Picture 8">
            <a:extLst>
              <a:ext uri="{FF2B5EF4-FFF2-40B4-BE49-F238E27FC236}">
                <a16:creationId xmlns:a16="http://schemas.microsoft.com/office/drawing/2014/main" id="{5A00670E-1E92-6D43-BE86-5943681EB6FB}"/>
              </a:ext>
            </a:extLst>
          </p:cNvPr>
          <p:cNvPicPr>
            <a:picLocks noChangeAspect="1"/>
          </p:cNvPicPr>
          <p:nvPr/>
        </p:nvPicPr>
        <p:blipFill>
          <a:blip r:embed="rId3"/>
          <a:stretch>
            <a:fillRect/>
          </a:stretch>
        </p:blipFill>
        <p:spPr>
          <a:xfrm>
            <a:off x="2457449" y="1924303"/>
            <a:ext cx="8178811" cy="2736597"/>
          </a:xfrm>
          <a:prstGeom prst="rect">
            <a:avLst/>
          </a:prstGeom>
        </p:spPr>
      </p:pic>
    </p:spTree>
    <p:extLst>
      <p:ext uri="{BB962C8B-B14F-4D97-AF65-F5344CB8AC3E}">
        <p14:creationId xmlns:p14="http://schemas.microsoft.com/office/powerpoint/2010/main" val="228969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231147"/>
            <a:ext cx="5067299" cy="738664"/>
          </a:xfrm>
        </p:spPr>
        <p:txBody>
          <a:bodyPr/>
          <a:lstStyle/>
          <a:p>
            <a:r>
              <a:rPr lang="en-US" dirty="0"/>
              <a:t>Credentials</a:t>
            </a:r>
          </a:p>
        </p:txBody>
      </p:sp>
      <p:sp>
        <p:nvSpPr>
          <p:cNvPr id="3" name="Subtitle 2"/>
          <p:cNvSpPr>
            <a:spLocks noGrp="1"/>
          </p:cNvSpPr>
          <p:nvPr>
            <p:ph type="body" idx="1"/>
          </p:nvPr>
        </p:nvSpPr>
        <p:spPr/>
        <p:txBody>
          <a:bodyPr/>
          <a:lstStyle/>
          <a:p>
            <a:r>
              <a:rPr lang="en-US" dirty="0"/>
              <a:t>EC2 role</a:t>
            </a:r>
          </a:p>
        </p:txBody>
      </p:sp>
      <p:sp>
        <p:nvSpPr>
          <p:cNvPr id="4" name="Text Placeholder 3">
            <a:extLst>
              <a:ext uri="{FF2B5EF4-FFF2-40B4-BE49-F238E27FC236}">
                <a16:creationId xmlns:a16="http://schemas.microsoft.com/office/drawing/2014/main" id="{C208DC9E-4D2A-5B46-BECD-6726C2BFE347}"/>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28581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52917" y="1379538"/>
            <a:ext cx="4955267" cy="4524375"/>
          </a:xfrm>
        </p:spPr>
      </p:pic>
      <p:sp>
        <p:nvSpPr>
          <p:cNvPr id="3" name="Content Placeholder 2"/>
          <p:cNvSpPr>
            <a:spLocks noGrp="1"/>
          </p:cNvSpPr>
          <p:nvPr>
            <p:ph sz="half" idx="12"/>
          </p:nvPr>
        </p:nvSpPr>
        <p:spPr/>
        <p:txBody>
          <a:bodyPr/>
          <a:lstStyle/>
          <a:p>
            <a:r>
              <a:rPr lang="en-US" dirty="0"/>
              <a:t>No direct access for IAM users or disabled </a:t>
            </a:r>
            <a:r>
              <a:rPr lang="en-US" dirty="0" err="1"/>
              <a:t>AssumeRole</a:t>
            </a:r>
            <a:r>
              <a:rPr lang="en-US" dirty="0"/>
              <a:t> for IAM Users</a:t>
            </a:r>
          </a:p>
          <a:p>
            <a:r>
              <a:rPr lang="en-US" dirty="0"/>
              <a:t>Credentials managed by assigning them to instances via IAM </a:t>
            </a:r>
            <a:r>
              <a:rPr lang="en-US" dirty="0" err="1"/>
              <a:t>AssumeRole</a:t>
            </a:r>
            <a:r>
              <a:rPr lang="en-US" dirty="0"/>
              <a:t> to instance</a:t>
            </a:r>
          </a:p>
          <a:p>
            <a:r>
              <a:rPr lang="en-US" dirty="0"/>
              <a:t>Very restrictive environment</a:t>
            </a:r>
          </a:p>
          <a:p>
            <a:r>
              <a:rPr lang="en-US" dirty="0"/>
              <a:t>HWF Resides in corporate VPC and can attach roles (AWS Market Place, AMI, CloudFormation Template)</a:t>
            </a:r>
          </a:p>
        </p:txBody>
      </p:sp>
      <p:sp>
        <p:nvSpPr>
          <p:cNvPr id="2" name="Title 1"/>
          <p:cNvSpPr>
            <a:spLocks noGrp="1"/>
          </p:cNvSpPr>
          <p:nvPr>
            <p:ph type="title"/>
          </p:nvPr>
        </p:nvSpPr>
        <p:spPr/>
        <p:txBody>
          <a:bodyPr/>
          <a:lstStyle/>
          <a:p>
            <a:r>
              <a:rPr lang="en-US" dirty="0" err="1"/>
              <a:t>AssumeRole</a:t>
            </a:r>
            <a:r>
              <a:rPr lang="en-US" dirty="0"/>
              <a:t> with EC2 Instance</a:t>
            </a:r>
          </a:p>
        </p:txBody>
      </p:sp>
      <p:sp>
        <p:nvSpPr>
          <p:cNvPr id="5" name="Subtitle 4"/>
          <p:cNvSpPr>
            <a:spLocks noGrp="1"/>
          </p:cNvSpPr>
          <p:nvPr>
            <p:ph type="subTitle" idx="13"/>
          </p:nvPr>
        </p:nvSpPr>
        <p:spPr/>
        <p:txBody>
          <a:bodyPr/>
          <a:lstStyle/>
          <a:p>
            <a:r>
              <a:rPr lang="en-US" dirty="0"/>
              <a:t>Organizations with tight security controls and do not give out access keys</a:t>
            </a:r>
          </a:p>
        </p:txBody>
      </p:sp>
    </p:spTree>
    <p:extLst>
      <p:ext uri="{BB962C8B-B14F-4D97-AF65-F5344CB8AC3E}">
        <p14:creationId xmlns:p14="http://schemas.microsoft.com/office/powerpoint/2010/main" val="90809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346</TotalTime>
  <Words>3120</Words>
  <Application>Microsoft Macintosh PowerPoint</Application>
  <PresentationFormat>Widescreen</PresentationFormat>
  <Paragraphs>379</Paragraphs>
  <Slides>42</Slides>
  <Notes>25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42</vt:i4>
      </vt:variant>
    </vt:vector>
  </HeadingPairs>
  <TitlesOfParts>
    <vt:vector size="49" baseType="lpstr">
      <vt:lpstr>.LucidaGrandeUI</vt:lpstr>
      <vt:lpstr>Arial</vt:lpstr>
      <vt:lpstr>Calibri</vt:lpstr>
      <vt:lpstr>Gotham Book</vt:lpstr>
      <vt:lpstr>Wingdings 3</vt:lpstr>
      <vt:lpstr>Splunk2017</vt:lpstr>
      <vt:lpstr>newpinkSplunk</vt:lpstr>
      <vt:lpstr>Cooking with AWS and Splunk</vt:lpstr>
      <vt:lpstr>Setup AWS Account / Inputs Overview</vt:lpstr>
      <vt:lpstr>Manually Add AWS Account vs. EC2 Role</vt:lpstr>
      <vt:lpstr>Credentials</vt:lpstr>
      <vt:lpstr>Connect Directly with IAM User</vt:lpstr>
      <vt:lpstr>Add SplunkAccess Account</vt:lpstr>
      <vt:lpstr>Add splunk_access Account</vt:lpstr>
      <vt:lpstr>Credentials</vt:lpstr>
      <vt:lpstr>AssumeRole with EC2 Instance</vt:lpstr>
      <vt:lpstr>Attach Policy to an Existing EC2 Instance</vt:lpstr>
      <vt:lpstr>AWS Data Collection Best Practices</vt:lpstr>
      <vt:lpstr>End State: Comprehensive AWS Visibility</vt:lpstr>
      <vt:lpstr>Use HWF to collect AWS Data</vt:lpstr>
      <vt:lpstr>SQS Based S3 vs. Legacy Modular Input</vt:lpstr>
      <vt:lpstr>SQS Based S3 vs. Legacy Modular Input</vt:lpstr>
      <vt:lpstr>PowerPoint Presentation</vt:lpstr>
      <vt:lpstr>Setting up AWS Services</vt:lpstr>
      <vt:lpstr>Setup AWS Account / Inputs</vt:lpstr>
      <vt:lpstr>Setup AWS Account / Inputs</vt:lpstr>
      <vt:lpstr>Setup AWS Account / Inputs</vt:lpstr>
      <vt:lpstr>Setup AWS Account / Inputs</vt:lpstr>
      <vt:lpstr>Setup AWS Account / Inputs</vt:lpstr>
      <vt:lpstr>Setup AWS Account / Inputs</vt:lpstr>
      <vt:lpstr>Setup AWS Account / Inputs</vt:lpstr>
      <vt:lpstr>Billing Cost and Usage Report (CUR) 1 of 3</vt:lpstr>
      <vt:lpstr>Billing Cost and Usage Report (CUR) 2 of 3</vt:lpstr>
      <vt:lpstr>Billing Cost and Usage Report (CUR) 3 of 3</vt:lpstr>
      <vt:lpstr>Collect data from sub-accounts</vt:lpstr>
      <vt:lpstr>Create IAM Role</vt:lpstr>
      <vt:lpstr>Higher Volume Data Collection</vt:lpstr>
      <vt:lpstr>CloudWatch Logs Input</vt:lpstr>
      <vt:lpstr>Logs from S3 bucket </vt:lpstr>
      <vt:lpstr>Overview of the process / setup</vt:lpstr>
      <vt:lpstr>Setup the SQS</vt:lpstr>
      <vt:lpstr>Configure the SQS Dead Letter Queue</vt:lpstr>
      <vt:lpstr>Create S3 bucket and setup VPC flow logs</vt:lpstr>
      <vt:lpstr>Edit the SQS Permissions (1 of 3)</vt:lpstr>
      <vt:lpstr>Edit the SQS Permissions (2 of 3)</vt:lpstr>
      <vt:lpstr>Edit the SQS Permissions (3 of 3)</vt:lpstr>
      <vt:lpstr>Enable S3 Events</vt:lpstr>
      <vt:lpstr>Add SQS Notifications</vt:lpstr>
      <vt:lpstr>Continue to Module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18</cp:revision>
  <dcterms:created xsi:type="dcterms:W3CDTF">2019-05-16T12:09:03Z</dcterms:created>
  <dcterms:modified xsi:type="dcterms:W3CDTF">2020-02-19T22:07:03Z</dcterms:modified>
</cp:coreProperties>
</file>